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259" r:id="rId5"/>
    <p:sldId id="260" r:id="rId6"/>
    <p:sldId id="262" r:id="rId7"/>
  </p:sldIdLst>
  <p:sldSz cx="6858000" cy="9906000" type="A4"/>
  <p:notesSz cx="6797675" cy="9926638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FD7EE5-3AC1-A5C2-B430-27C706D1C815}" name="JOLLIET, FANNY" initials="JF" userId="JOLLIET, FANN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25465F"/>
    <a:srgbClr val="51B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A68F2-F5F6-4C23-9AC6-64AFEB2827CF}" v="22" dt="2023-04-27T08:24:26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LIET, FANNY" userId="1d40ec93-10d6-46c8-b30f-3335ed878c3a" providerId="ADAL" clId="{DD8A68F2-F5F6-4C23-9AC6-64AFEB2827CF}"/>
    <pc:docChg chg="undo custSel addSld delSld modSld">
      <pc:chgData name="JOLLIET, FANNY" userId="1d40ec93-10d6-46c8-b30f-3335ed878c3a" providerId="ADAL" clId="{DD8A68F2-F5F6-4C23-9AC6-64AFEB2827CF}" dt="2023-04-27T08:26:47.024" v="754" actId="20577"/>
      <pc:docMkLst>
        <pc:docMk/>
      </pc:docMkLst>
      <pc:sldChg chg="addSp delSp modSp mod">
        <pc:chgData name="JOLLIET, FANNY" userId="1d40ec93-10d6-46c8-b30f-3335ed878c3a" providerId="ADAL" clId="{DD8A68F2-F5F6-4C23-9AC6-64AFEB2827CF}" dt="2023-04-27T08:21:50.013" v="695" actId="20577"/>
        <pc:sldMkLst>
          <pc:docMk/>
          <pc:sldMk cId="2753820345" sldId="259"/>
        </pc:sldMkLst>
        <pc:spChg chg="mod">
          <ac:chgData name="JOLLIET, FANNY" userId="1d40ec93-10d6-46c8-b30f-3335ed878c3a" providerId="ADAL" clId="{DD8A68F2-F5F6-4C23-9AC6-64AFEB2827CF}" dt="2023-04-27T08:01:24.820" v="155" actId="1076"/>
          <ac:spMkLst>
            <pc:docMk/>
            <pc:sldMk cId="2753820345" sldId="259"/>
            <ac:spMk id="2" creationId="{30BA65D3-74DF-6542-C888-085E7AA37D59}"/>
          </ac:spMkLst>
        </pc:spChg>
        <pc:spChg chg="mod">
          <ac:chgData name="JOLLIET, FANNY" userId="1d40ec93-10d6-46c8-b30f-3335ed878c3a" providerId="ADAL" clId="{DD8A68F2-F5F6-4C23-9AC6-64AFEB2827CF}" dt="2023-04-27T08:21:50.013" v="695" actId="20577"/>
          <ac:spMkLst>
            <pc:docMk/>
            <pc:sldMk cId="2753820345" sldId="259"/>
            <ac:spMk id="3" creationId="{9CEB56A0-12A0-B53E-FF0C-38DDC05E2D4B}"/>
          </ac:spMkLst>
        </pc:spChg>
        <pc:spChg chg="mod">
          <ac:chgData name="JOLLIET, FANNY" userId="1d40ec93-10d6-46c8-b30f-3335ed878c3a" providerId="ADAL" clId="{DD8A68F2-F5F6-4C23-9AC6-64AFEB2827CF}" dt="2023-04-27T08:01:24.820" v="155" actId="1076"/>
          <ac:spMkLst>
            <pc:docMk/>
            <pc:sldMk cId="2753820345" sldId="259"/>
            <ac:spMk id="4" creationId="{28538869-D3F1-2B18-E8CA-51130E8D0DF4}"/>
          </ac:spMkLst>
        </pc:spChg>
        <pc:spChg chg="mod">
          <ac:chgData name="JOLLIET, FANNY" userId="1d40ec93-10d6-46c8-b30f-3335ed878c3a" providerId="ADAL" clId="{DD8A68F2-F5F6-4C23-9AC6-64AFEB2827CF}" dt="2023-04-27T07:50:50.360" v="113" actId="122"/>
          <ac:spMkLst>
            <pc:docMk/>
            <pc:sldMk cId="2753820345" sldId="259"/>
            <ac:spMk id="9" creationId="{9D6CF5D1-FD50-CC13-53CE-71721091BB81}"/>
          </ac:spMkLst>
        </pc:spChg>
        <pc:spChg chg="del">
          <ac:chgData name="JOLLIET, FANNY" userId="1d40ec93-10d6-46c8-b30f-3335ed878c3a" providerId="ADAL" clId="{DD8A68F2-F5F6-4C23-9AC6-64AFEB2827CF}" dt="2023-04-27T07:50:33.457" v="108" actId="478"/>
          <ac:spMkLst>
            <pc:docMk/>
            <pc:sldMk cId="2753820345" sldId="259"/>
            <ac:spMk id="10" creationId="{9B03274C-6321-7BED-A19B-BAC4A199AB47}"/>
          </ac:spMkLst>
        </pc:spChg>
        <pc:spChg chg="del">
          <ac:chgData name="JOLLIET, FANNY" userId="1d40ec93-10d6-46c8-b30f-3335ed878c3a" providerId="ADAL" clId="{DD8A68F2-F5F6-4C23-9AC6-64AFEB2827CF}" dt="2023-04-27T07:50:31.890" v="107" actId="478"/>
          <ac:spMkLst>
            <pc:docMk/>
            <pc:sldMk cId="2753820345" sldId="259"/>
            <ac:spMk id="11" creationId="{D85D2334-AE70-FB5D-9213-F4C35318B258}"/>
          </ac:spMkLst>
        </pc:spChg>
        <pc:spChg chg="mod">
          <ac:chgData name="JOLLIET, FANNY" userId="1d40ec93-10d6-46c8-b30f-3335ed878c3a" providerId="ADAL" clId="{DD8A68F2-F5F6-4C23-9AC6-64AFEB2827CF}" dt="2023-04-27T08:01:24.820" v="155" actId="1076"/>
          <ac:spMkLst>
            <pc:docMk/>
            <pc:sldMk cId="2753820345" sldId="259"/>
            <ac:spMk id="12" creationId="{750E6010-0E86-77A0-C756-E4A2E98AB1A3}"/>
          </ac:spMkLst>
        </pc:spChg>
        <pc:spChg chg="mod">
          <ac:chgData name="JOLLIET, FANNY" userId="1d40ec93-10d6-46c8-b30f-3335ed878c3a" providerId="ADAL" clId="{DD8A68F2-F5F6-4C23-9AC6-64AFEB2827CF}" dt="2023-04-27T08:01:24.820" v="155" actId="1076"/>
          <ac:spMkLst>
            <pc:docMk/>
            <pc:sldMk cId="2753820345" sldId="259"/>
            <ac:spMk id="13" creationId="{0EE70C34-47D5-17AB-7F2B-3310BB77CE11}"/>
          </ac:spMkLst>
        </pc:spChg>
        <pc:spChg chg="mod">
          <ac:chgData name="JOLLIET, FANNY" userId="1d40ec93-10d6-46c8-b30f-3335ed878c3a" providerId="ADAL" clId="{DD8A68F2-F5F6-4C23-9AC6-64AFEB2827CF}" dt="2023-04-27T07:50:38.748" v="109"/>
          <ac:spMkLst>
            <pc:docMk/>
            <pc:sldMk cId="2753820345" sldId="259"/>
            <ac:spMk id="14" creationId="{2ED25B4E-10F5-5607-A699-CB35871FA193}"/>
          </ac:spMkLst>
        </pc:spChg>
        <pc:spChg chg="mod">
          <ac:chgData name="JOLLIET, FANNY" userId="1d40ec93-10d6-46c8-b30f-3335ed878c3a" providerId="ADAL" clId="{DD8A68F2-F5F6-4C23-9AC6-64AFEB2827CF}" dt="2023-04-27T08:01:24.820" v="155" actId="1076"/>
          <ac:spMkLst>
            <pc:docMk/>
            <pc:sldMk cId="2753820345" sldId="259"/>
            <ac:spMk id="22" creationId="{210D7DAE-CCF6-9240-1C64-3F6D87D96190}"/>
          </ac:spMkLst>
        </pc:spChg>
        <pc:spChg chg="mod">
          <ac:chgData name="JOLLIET, FANNY" userId="1d40ec93-10d6-46c8-b30f-3335ed878c3a" providerId="ADAL" clId="{DD8A68F2-F5F6-4C23-9AC6-64AFEB2827CF}" dt="2023-04-27T07:50:38.748" v="109"/>
          <ac:spMkLst>
            <pc:docMk/>
            <pc:sldMk cId="2753820345" sldId="259"/>
            <ac:spMk id="24" creationId="{B4A56094-D015-2B1B-7143-AC3231A97043}"/>
          </ac:spMkLst>
        </pc:spChg>
        <pc:spChg chg="mod">
          <ac:chgData name="JOLLIET, FANNY" userId="1d40ec93-10d6-46c8-b30f-3335ed878c3a" providerId="ADAL" clId="{DD8A68F2-F5F6-4C23-9AC6-64AFEB2827CF}" dt="2023-04-27T07:51:17.893" v="119"/>
          <ac:spMkLst>
            <pc:docMk/>
            <pc:sldMk cId="2753820345" sldId="259"/>
            <ac:spMk id="26" creationId="{CCED9809-E271-3275-BAE4-607BED0ED506}"/>
          </ac:spMkLst>
        </pc:spChg>
        <pc:spChg chg="mod">
          <ac:chgData name="JOLLIET, FANNY" userId="1d40ec93-10d6-46c8-b30f-3335ed878c3a" providerId="ADAL" clId="{DD8A68F2-F5F6-4C23-9AC6-64AFEB2827CF}" dt="2023-04-27T07:51:17.893" v="119"/>
          <ac:spMkLst>
            <pc:docMk/>
            <pc:sldMk cId="2753820345" sldId="259"/>
            <ac:spMk id="27" creationId="{A395C45F-5F61-4366-D12D-E7048A8F4677}"/>
          </ac:spMkLst>
        </pc:spChg>
        <pc:spChg chg="mod">
          <ac:chgData name="JOLLIET, FANNY" userId="1d40ec93-10d6-46c8-b30f-3335ed878c3a" providerId="ADAL" clId="{DD8A68F2-F5F6-4C23-9AC6-64AFEB2827CF}" dt="2023-04-27T07:51:17.893" v="119"/>
          <ac:spMkLst>
            <pc:docMk/>
            <pc:sldMk cId="2753820345" sldId="259"/>
            <ac:spMk id="30" creationId="{EFE135A2-48FB-6C2F-50E6-664E39E3A125}"/>
          </ac:spMkLst>
        </pc:spChg>
        <pc:spChg chg="mod">
          <ac:chgData name="JOLLIET, FANNY" userId="1d40ec93-10d6-46c8-b30f-3335ed878c3a" providerId="ADAL" clId="{DD8A68F2-F5F6-4C23-9AC6-64AFEB2827CF}" dt="2023-04-27T07:51:17.893" v="119"/>
          <ac:spMkLst>
            <pc:docMk/>
            <pc:sldMk cId="2753820345" sldId="259"/>
            <ac:spMk id="31" creationId="{F0C587A1-CDCD-58A3-8FCF-9B086A1F6A4B}"/>
          </ac:spMkLst>
        </pc:spChg>
        <pc:spChg chg="mod">
          <ac:chgData name="JOLLIET, FANNY" userId="1d40ec93-10d6-46c8-b30f-3335ed878c3a" providerId="ADAL" clId="{DD8A68F2-F5F6-4C23-9AC6-64AFEB2827CF}" dt="2023-04-27T07:51:17.893" v="119"/>
          <ac:spMkLst>
            <pc:docMk/>
            <pc:sldMk cId="2753820345" sldId="259"/>
            <ac:spMk id="38" creationId="{9403B876-B59E-5286-4F3C-54F46D78CF6C}"/>
          </ac:spMkLst>
        </pc:spChg>
        <pc:spChg chg="mod">
          <ac:chgData name="JOLLIET, FANNY" userId="1d40ec93-10d6-46c8-b30f-3335ed878c3a" providerId="ADAL" clId="{DD8A68F2-F5F6-4C23-9AC6-64AFEB2827CF}" dt="2023-04-27T07:51:17.893" v="119"/>
          <ac:spMkLst>
            <pc:docMk/>
            <pc:sldMk cId="2753820345" sldId="259"/>
            <ac:spMk id="39" creationId="{930D0894-84FD-704C-E50F-95464CCECB10}"/>
          </ac:spMkLst>
        </pc:spChg>
        <pc:spChg chg="mod">
          <ac:chgData name="JOLLIET, FANNY" userId="1d40ec93-10d6-46c8-b30f-3335ed878c3a" providerId="ADAL" clId="{DD8A68F2-F5F6-4C23-9AC6-64AFEB2827CF}" dt="2023-04-27T08:01:24.820" v="155" actId="1076"/>
          <ac:spMkLst>
            <pc:docMk/>
            <pc:sldMk cId="2753820345" sldId="259"/>
            <ac:spMk id="54" creationId="{87D42366-0B83-78FB-E005-DA894DAE58A7}"/>
          </ac:spMkLst>
        </pc:spChg>
        <pc:spChg chg="mod">
          <ac:chgData name="JOLLIET, FANNY" userId="1d40ec93-10d6-46c8-b30f-3335ed878c3a" providerId="ADAL" clId="{DD8A68F2-F5F6-4C23-9AC6-64AFEB2827CF}" dt="2023-04-27T07:51:17.893" v="119"/>
          <ac:spMkLst>
            <pc:docMk/>
            <pc:sldMk cId="2753820345" sldId="259"/>
            <ac:spMk id="55" creationId="{6E480B77-7BBD-51F6-EBA2-30679574969A}"/>
          </ac:spMkLst>
        </pc:spChg>
        <pc:spChg chg="mod">
          <ac:chgData name="JOLLIET, FANNY" userId="1d40ec93-10d6-46c8-b30f-3335ed878c3a" providerId="ADAL" clId="{DD8A68F2-F5F6-4C23-9AC6-64AFEB2827CF}" dt="2023-04-27T07:51:17.893" v="119"/>
          <ac:spMkLst>
            <pc:docMk/>
            <pc:sldMk cId="2753820345" sldId="259"/>
            <ac:spMk id="56" creationId="{EAD74390-2C0F-294A-486D-9AE9F4651B19}"/>
          </ac:spMkLst>
        </pc:spChg>
        <pc:spChg chg="mod">
          <ac:chgData name="JOLLIET, FANNY" userId="1d40ec93-10d6-46c8-b30f-3335ed878c3a" providerId="ADAL" clId="{DD8A68F2-F5F6-4C23-9AC6-64AFEB2827CF}" dt="2023-04-27T07:51:25.062" v="124"/>
          <ac:spMkLst>
            <pc:docMk/>
            <pc:sldMk cId="2753820345" sldId="259"/>
            <ac:spMk id="59" creationId="{D31E1494-FADB-00AB-29C2-04BA021D4E2D}"/>
          </ac:spMkLst>
        </pc:spChg>
        <pc:spChg chg="mod">
          <ac:chgData name="JOLLIET, FANNY" userId="1d40ec93-10d6-46c8-b30f-3335ed878c3a" providerId="ADAL" clId="{DD8A68F2-F5F6-4C23-9AC6-64AFEB2827CF}" dt="2023-04-27T07:51:25.062" v="124"/>
          <ac:spMkLst>
            <pc:docMk/>
            <pc:sldMk cId="2753820345" sldId="259"/>
            <ac:spMk id="60" creationId="{25DC5A97-8256-BBF9-6FFC-BE1095B794BD}"/>
          </ac:spMkLst>
        </pc:spChg>
        <pc:spChg chg="mod">
          <ac:chgData name="JOLLIET, FANNY" userId="1d40ec93-10d6-46c8-b30f-3335ed878c3a" providerId="ADAL" clId="{DD8A68F2-F5F6-4C23-9AC6-64AFEB2827CF}" dt="2023-04-27T07:51:25.062" v="124"/>
          <ac:spMkLst>
            <pc:docMk/>
            <pc:sldMk cId="2753820345" sldId="259"/>
            <ac:spMk id="63" creationId="{5AF320CA-B209-6FB7-35D1-22B8B60FA451}"/>
          </ac:spMkLst>
        </pc:spChg>
        <pc:spChg chg="mod">
          <ac:chgData name="JOLLIET, FANNY" userId="1d40ec93-10d6-46c8-b30f-3335ed878c3a" providerId="ADAL" clId="{DD8A68F2-F5F6-4C23-9AC6-64AFEB2827CF}" dt="2023-04-27T07:51:25.062" v="124"/>
          <ac:spMkLst>
            <pc:docMk/>
            <pc:sldMk cId="2753820345" sldId="259"/>
            <ac:spMk id="64" creationId="{87955F55-025C-8CBC-F5B9-E8D2E70144B9}"/>
          </ac:spMkLst>
        </pc:spChg>
        <pc:spChg chg="mod">
          <ac:chgData name="JOLLIET, FANNY" userId="1d40ec93-10d6-46c8-b30f-3335ed878c3a" providerId="ADAL" clId="{DD8A68F2-F5F6-4C23-9AC6-64AFEB2827CF}" dt="2023-04-27T07:52:07.881" v="129" actId="207"/>
          <ac:spMkLst>
            <pc:docMk/>
            <pc:sldMk cId="2753820345" sldId="259"/>
            <ac:spMk id="67" creationId="{8831D002-1D3B-FE26-D799-21ABEED5E546}"/>
          </ac:spMkLst>
        </pc:spChg>
        <pc:spChg chg="mod">
          <ac:chgData name="JOLLIET, FANNY" userId="1d40ec93-10d6-46c8-b30f-3335ed878c3a" providerId="ADAL" clId="{DD8A68F2-F5F6-4C23-9AC6-64AFEB2827CF}" dt="2023-04-27T07:52:37.516" v="133" actId="108"/>
          <ac:spMkLst>
            <pc:docMk/>
            <pc:sldMk cId="2753820345" sldId="259"/>
            <ac:spMk id="68" creationId="{C8F0D30F-2376-4869-CC10-BACFA1E038BC}"/>
          </ac:spMkLst>
        </pc:spChg>
        <pc:spChg chg="mod">
          <ac:chgData name="JOLLIET, FANNY" userId="1d40ec93-10d6-46c8-b30f-3335ed878c3a" providerId="ADAL" clId="{DD8A68F2-F5F6-4C23-9AC6-64AFEB2827CF}" dt="2023-04-27T07:52:28.369" v="132" actId="207"/>
          <ac:spMkLst>
            <pc:docMk/>
            <pc:sldMk cId="2753820345" sldId="259"/>
            <ac:spMk id="71" creationId="{D56EA41E-337D-3B62-7C82-550A2C99C583}"/>
          </ac:spMkLst>
        </pc:spChg>
        <pc:spChg chg="mod">
          <ac:chgData name="JOLLIET, FANNY" userId="1d40ec93-10d6-46c8-b30f-3335ed878c3a" providerId="ADAL" clId="{DD8A68F2-F5F6-4C23-9AC6-64AFEB2827CF}" dt="2023-04-27T07:51:45.209" v="127" actId="108"/>
          <ac:spMkLst>
            <pc:docMk/>
            <pc:sldMk cId="2753820345" sldId="259"/>
            <ac:spMk id="72" creationId="{EA77663F-18D6-3456-3535-978B774C4EBD}"/>
          </ac:spMkLst>
        </pc:spChg>
        <pc:grpChg chg="add mod ord">
          <ac:chgData name="JOLLIET, FANNY" userId="1d40ec93-10d6-46c8-b30f-3335ed878c3a" providerId="ADAL" clId="{DD8A68F2-F5F6-4C23-9AC6-64AFEB2827CF}" dt="2023-04-27T07:50:40.990" v="110" actId="167"/>
          <ac:grpSpMkLst>
            <pc:docMk/>
            <pc:sldMk cId="2753820345" sldId="259"/>
            <ac:grpSpMk id="6" creationId="{60F4464F-4A80-16D3-951D-99D6497C859F}"/>
          </ac:grpSpMkLst>
        </pc:grpChg>
        <pc:grpChg chg="mod">
          <ac:chgData name="JOLLIET, FANNY" userId="1d40ec93-10d6-46c8-b30f-3335ed878c3a" providerId="ADAL" clId="{DD8A68F2-F5F6-4C23-9AC6-64AFEB2827CF}" dt="2023-04-27T07:50:38.748" v="109"/>
          <ac:grpSpMkLst>
            <pc:docMk/>
            <pc:sldMk cId="2753820345" sldId="259"/>
            <ac:grpSpMk id="7" creationId="{A2075AF5-93A0-BBA5-72C8-FB189211FFB7}"/>
          </ac:grpSpMkLst>
        </pc:grpChg>
        <pc:grpChg chg="mod">
          <ac:chgData name="JOLLIET, FANNY" userId="1d40ec93-10d6-46c8-b30f-3335ed878c3a" providerId="ADAL" clId="{DD8A68F2-F5F6-4C23-9AC6-64AFEB2827CF}" dt="2023-04-27T08:01:24.820" v="155" actId="1076"/>
          <ac:grpSpMkLst>
            <pc:docMk/>
            <pc:sldMk cId="2753820345" sldId="259"/>
            <ac:grpSpMk id="21" creationId="{CCE46637-67B6-93D4-3FA4-1889F2434488}"/>
          </ac:grpSpMkLst>
        </pc:grpChg>
        <pc:grpChg chg="add del mod">
          <ac:chgData name="JOLLIET, FANNY" userId="1d40ec93-10d6-46c8-b30f-3335ed878c3a" providerId="ADAL" clId="{DD8A68F2-F5F6-4C23-9AC6-64AFEB2827CF}" dt="2023-04-27T07:51:20.522" v="120"/>
          <ac:grpSpMkLst>
            <pc:docMk/>
            <pc:sldMk cId="2753820345" sldId="259"/>
            <ac:grpSpMk id="25" creationId="{B5B4B518-514F-7CDE-1F27-10B4F1574EC9}"/>
          </ac:grpSpMkLst>
        </pc:grpChg>
        <pc:grpChg chg="add del mod">
          <ac:chgData name="JOLLIET, FANNY" userId="1d40ec93-10d6-46c8-b30f-3335ed878c3a" providerId="ADAL" clId="{DD8A68F2-F5F6-4C23-9AC6-64AFEB2827CF}" dt="2023-04-27T07:51:20.522" v="120"/>
          <ac:grpSpMkLst>
            <pc:docMk/>
            <pc:sldMk cId="2753820345" sldId="259"/>
            <ac:grpSpMk id="29" creationId="{6396F28D-53BA-A669-7D18-E705BEA88159}"/>
          </ac:grpSpMkLst>
        </pc:grpChg>
        <pc:grpChg chg="add del mod">
          <ac:chgData name="JOLLIET, FANNY" userId="1d40ec93-10d6-46c8-b30f-3335ed878c3a" providerId="ADAL" clId="{DD8A68F2-F5F6-4C23-9AC6-64AFEB2827CF}" dt="2023-04-27T07:51:20.522" v="120"/>
          <ac:grpSpMkLst>
            <pc:docMk/>
            <pc:sldMk cId="2753820345" sldId="259"/>
            <ac:grpSpMk id="33" creationId="{65973E57-4D5E-DE4C-32E8-D68100FCF4BC}"/>
          </ac:grpSpMkLst>
        </pc:grpChg>
        <pc:grpChg chg="del">
          <ac:chgData name="JOLLIET, FANNY" userId="1d40ec93-10d6-46c8-b30f-3335ed878c3a" providerId="ADAL" clId="{DD8A68F2-F5F6-4C23-9AC6-64AFEB2827CF}" dt="2023-04-27T07:51:16.098" v="118" actId="478"/>
          <ac:grpSpMkLst>
            <pc:docMk/>
            <pc:sldMk cId="2753820345" sldId="259"/>
            <ac:grpSpMk id="34" creationId="{6F4AB2D1-8A5B-3684-EE5B-E750A4F7F15F}"/>
          </ac:grpSpMkLst>
        </pc:grpChg>
        <pc:grpChg chg="add del mod">
          <ac:chgData name="JOLLIET, FANNY" userId="1d40ec93-10d6-46c8-b30f-3335ed878c3a" providerId="ADAL" clId="{DD8A68F2-F5F6-4C23-9AC6-64AFEB2827CF}" dt="2023-04-27T07:51:20.522" v="120"/>
          <ac:grpSpMkLst>
            <pc:docMk/>
            <pc:sldMk cId="2753820345" sldId="259"/>
            <ac:grpSpMk id="41" creationId="{2C9693DE-94F3-F17E-721D-DC4FCAED6139}"/>
          </ac:grpSpMkLst>
        </pc:grpChg>
        <pc:grpChg chg="del mod">
          <ac:chgData name="JOLLIET, FANNY" userId="1d40ec93-10d6-46c8-b30f-3335ed878c3a" providerId="ADAL" clId="{DD8A68F2-F5F6-4C23-9AC6-64AFEB2827CF}" dt="2023-04-27T07:51:24.495" v="123" actId="478"/>
          <ac:grpSpMkLst>
            <pc:docMk/>
            <pc:sldMk cId="2753820345" sldId="259"/>
            <ac:grpSpMk id="42" creationId="{87863AE6-5E8C-7E43-566D-930D85D7F8DD}"/>
          </ac:grpSpMkLst>
        </pc:grpChg>
        <pc:grpChg chg="del">
          <ac:chgData name="JOLLIET, FANNY" userId="1d40ec93-10d6-46c8-b30f-3335ed878c3a" providerId="ADAL" clId="{DD8A68F2-F5F6-4C23-9AC6-64AFEB2827CF}" dt="2023-04-27T07:51:15.682" v="117" actId="478"/>
          <ac:grpSpMkLst>
            <pc:docMk/>
            <pc:sldMk cId="2753820345" sldId="259"/>
            <ac:grpSpMk id="46" creationId="{FF8517CA-589E-AB95-6B66-33D00AE47040}"/>
          </ac:grpSpMkLst>
        </pc:grpChg>
        <pc:grpChg chg="del">
          <ac:chgData name="JOLLIET, FANNY" userId="1d40ec93-10d6-46c8-b30f-3335ed878c3a" providerId="ADAL" clId="{DD8A68F2-F5F6-4C23-9AC6-64AFEB2827CF}" dt="2023-04-27T07:51:15.193" v="116" actId="478"/>
          <ac:grpSpMkLst>
            <pc:docMk/>
            <pc:sldMk cId="2753820345" sldId="259"/>
            <ac:grpSpMk id="50" creationId="{A41F7E6C-FA19-4061-2EA9-472096AC7F36}"/>
          </ac:grpSpMkLst>
        </pc:grpChg>
        <pc:grpChg chg="add mod">
          <ac:chgData name="JOLLIET, FANNY" userId="1d40ec93-10d6-46c8-b30f-3335ed878c3a" providerId="ADAL" clId="{DD8A68F2-F5F6-4C23-9AC6-64AFEB2827CF}" dt="2023-04-27T08:01:24.820" v="155" actId="1076"/>
          <ac:grpSpMkLst>
            <pc:docMk/>
            <pc:sldMk cId="2753820345" sldId="259"/>
            <ac:grpSpMk id="58" creationId="{E0511A52-B446-8DD6-F8EA-9E4BF0E2544F}"/>
          </ac:grpSpMkLst>
        </pc:grpChg>
        <pc:grpChg chg="add mod">
          <ac:chgData name="JOLLIET, FANNY" userId="1d40ec93-10d6-46c8-b30f-3335ed878c3a" providerId="ADAL" clId="{DD8A68F2-F5F6-4C23-9AC6-64AFEB2827CF}" dt="2023-04-27T08:01:24.820" v="155" actId="1076"/>
          <ac:grpSpMkLst>
            <pc:docMk/>
            <pc:sldMk cId="2753820345" sldId="259"/>
            <ac:grpSpMk id="62" creationId="{C3DF9D90-64C2-DEE1-4582-BD221712F45A}"/>
          </ac:grpSpMkLst>
        </pc:grpChg>
        <pc:grpChg chg="add mod">
          <ac:chgData name="JOLLIET, FANNY" userId="1d40ec93-10d6-46c8-b30f-3335ed878c3a" providerId="ADAL" clId="{DD8A68F2-F5F6-4C23-9AC6-64AFEB2827CF}" dt="2023-04-27T08:01:24.820" v="155" actId="1076"/>
          <ac:grpSpMkLst>
            <pc:docMk/>
            <pc:sldMk cId="2753820345" sldId="259"/>
            <ac:grpSpMk id="66" creationId="{24A5B021-BD29-68C6-1ADF-C2FE94C9F3EC}"/>
          </ac:grpSpMkLst>
        </pc:grpChg>
        <pc:grpChg chg="add mod">
          <ac:chgData name="JOLLIET, FANNY" userId="1d40ec93-10d6-46c8-b30f-3335ed878c3a" providerId="ADAL" clId="{DD8A68F2-F5F6-4C23-9AC6-64AFEB2827CF}" dt="2023-04-27T08:01:24.820" v="155" actId="1076"/>
          <ac:grpSpMkLst>
            <pc:docMk/>
            <pc:sldMk cId="2753820345" sldId="259"/>
            <ac:grpSpMk id="70" creationId="{F9A099F8-83C7-2C9F-D619-44DDC830792B}"/>
          </ac:grpSpMkLst>
        </pc:grpChg>
        <pc:picChg chg="del">
          <ac:chgData name="JOLLIET, FANNY" userId="1d40ec93-10d6-46c8-b30f-3335ed878c3a" providerId="ADAL" clId="{DD8A68F2-F5F6-4C23-9AC6-64AFEB2827CF}" dt="2023-04-27T07:50:31.890" v="107" actId="478"/>
          <ac:picMkLst>
            <pc:docMk/>
            <pc:sldMk cId="2753820345" sldId="259"/>
            <ac:picMk id="5" creationId="{D773A84C-497D-B1A1-8B0F-8E68D67AE0C8}"/>
          </ac:picMkLst>
        </pc:picChg>
        <pc:picChg chg="mod">
          <ac:chgData name="JOLLIET, FANNY" userId="1d40ec93-10d6-46c8-b30f-3335ed878c3a" providerId="ADAL" clId="{DD8A68F2-F5F6-4C23-9AC6-64AFEB2827CF}" dt="2023-04-27T07:50:38.748" v="109"/>
          <ac:picMkLst>
            <pc:docMk/>
            <pc:sldMk cId="2753820345" sldId="259"/>
            <ac:picMk id="23" creationId="{0321AEF9-68A8-B59D-EDB4-DC695854CB70}"/>
          </ac:picMkLst>
        </pc:picChg>
        <pc:picChg chg="mod">
          <ac:chgData name="JOLLIET, FANNY" userId="1d40ec93-10d6-46c8-b30f-3335ed878c3a" providerId="ADAL" clId="{DD8A68F2-F5F6-4C23-9AC6-64AFEB2827CF}" dt="2023-04-27T07:51:17.893" v="119"/>
          <ac:picMkLst>
            <pc:docMk/>
            <pc:sldMk cId="2753820345" sldId="259"/>
            <ac:picMk id="28" creationId="{8CD02A7A-A48D-5C9E-52D0-4460EC9F122E}"/>
          </ac:picMkLst>
        </pc:picChg>
        <pc:picChg chg="mod">
          <ac:chgData name="JOLLIET, FANNY" userId="1d40ec93-10d6-46c8-b30f-3335ed878c3a" providerId="ADAL" clId="{DD8A68F2-F5F6-4C23-9AC6-64AFEB2827CF}" dt="2023-04-27T07:51:17.893" v="119"/>
          <ac:picMkLst>
            <pc:docMk/>
            <pc:sldMk cId="2753820345" sldId="259"/>
            <ac:picMk id="32" creationId="{6D54C005-AE28-42FA-3623-DE5AEC5FDE6D}"/>
          </ac:picMkLst>
        </pc:picChg>
        <pc:picChg chg="mod">
          <ac:chgData name="JOLLIET, FANNY" userId="1d40ec93-10d6-46c8-b30f-3335ed878c3a" providerId="ADAL" clId="{DD8A68F2-F5F6-4C23-9AC6-64AFEB2827CF}" dt="2023-04-27T07:51:17.893" v="119"/>
          <ac:picMkLst>
            <pc:docMk/>
            <pc:sldMk cId="2753820345" sldId="259"/>
            <ac:picMk id="40" creationId="{53836C6B-73BE-924E-9E1F-42F0E3C29969}"/>
          </ac:picMkLst>
        </pc:picChg>
        <pc:picChg chg="del">
          <ac:chgData name="JOLLIET, FANNY" userId="1d40ec93-10d6-46c8-b30f-3335ed878c3a" providerId="ADAL" clId="{DD8A68F2-F5F6-4C23-9AC6-64AFEB2827CF}" dt="2023-04-27T07:51:22.061" v="121" actId="478"/>
          <ac:picMkLst>
            <pc:docMk/>
            <pc:sldMk cId="2753820345" sldId="259"/>
            <ac:picMk id="45" creationId="{13FAE451-8A87-2CC4-BCFC-F6B4CC0316FB}"/>
          </ac:picMkLst>
        </pc:picChg>
        <pc:picChg chg="mod">
          <ac:chgData name="JOLLIET, FANNY" userId="1d40ec93-10d6-46c8-b30f-3335ed878c3a" providerId="ADAL" clId="{DD8A68F2-F5F6-4C23-9AC6-64AFEB2827CF}" dt="2023-04-27T07:51:17.893" v="119"/>
          <ac:picMkLst>
            <pc:docMk/>
            <pc:sldMk cId="2753820345" sldId="259"/>
            <ac:picMk id="57" creationId="{1F4D0892-535C-7A09-9FB8-5042FE3554D9}"/>
          </ac:picMkLst>
        </pc:picChg>
        <pc:picChg chg="mod">
          <ac:chgData name="JOLLIET, FANNY" userId="1d40ec93-10d6-46c8-b30f-3335ed878c3a" providerId="ADAL" clId="{DD8A68F2-F5F6-4C23-9AC6-64AFEB2827CF}" dt="2023-04-27T07:51:25.062" v="124"/>
          <ac:picMkLst>
            <pc:docMk/>
            <pc:sldMk cId="2753820345" sldId="259"/>
            <ac:picMk id="61" creationId="{03C8937C-BD77-7C1B-02F7-E838CEFE1EF6}"/>
          </ac:picMkLst>
        </pc:picChg>
        <pc:picChg chg="mod">
          <ac:chgData name="JOLLIET, FANNY" userId="1d40ec93-10d6-46c8-b30f-3335ed878c3a" providerId="ADAL" clId="{DD8A68F2-F5F6-4C23-9AC6-64AFEB2827CF}" dt="2023-04-27T07:51:25.062" v="124"/>
          <ac:picMkLst>
            <pc:docMk/>
            <pc:sldMk cId="2753820345" sldId="259"/>
            <ac:picMk id="65" creationId="{3D79A0B3-6CEF-86FF-739D-7A77DD713B5B}"/>
          </ac:picMkLst>
        </pc:picChg>
        <pc:picChg chg="mod">
          <ac:chgData name="JOLLIET, FANNY" userId="1d40ec93-10d6-46c8-b30f-3335ed878c3a" providerId="ADAL" clId="{DD8A68F2-F5F6-4C23-9AC6-64AFEB2827CF}" dt="2023-04-27T07:51:25.062" v="124"/>
          <ac:picMkLst>
            <pc:docMk/>
            <pc:sldMk cId="2753820345" sldId="259"/>
            <ac:picMk id="69" creationId="{668C5725-5D99-2AF1-F323-4E4AA110459C}"/>
          </ac:picMkLst>
        </pc:picChg>
        <pc:picChg chg="mod">
          <ac:chgData name="JOLLIET, FANNY" userId="1d40ec93-10d6-46c8-b30f-3335ed878c3a" providerId="ADAL" clId="{DD8A68F2-F5F6-4C23-9AC6-64AFEB2827CF}" dt="2023-04-27T07:52:20.895" v="131" actId="108"/>
          <ac:picMkLst>
            <pc:docMk/>
            <pc:sldMk cId="2753820345" sldId="259"/>
            <ac:picMk id="73" creationId="{998A9B84-8FD5-2BD1-D3F4-A8DDAC62A7F8}"/>
          </ac:picMkLst>
        </pc:picChg>
      </pc:sldChg>
      <pc:sldChg chg="addSp delSp modSp mod">
        <pc:chgData name="JOLLIET, FANNY" userId="1d40ec93-10d6-46c8-b30f-3335ed878c3a" providerId="ADAL" clId="{DD8A68F2-F5F6-4C23-9AC6-64AFEB2827CF}" dt="2023-04-27T08:26:47.024" v="754" actId="20577"/>
        <pc:sldMkLst>
          <pc:docMk/>
          <pc:sldMk cId="3113817339" sldId="260"/>
        </pc:sldMkLst>
        <pc:spChg chg="mod">
          <ac:chgData name="JOLLIET, FANNY" userId="1d40ec93-10d6-46c8-b30f-3335ed878c3a" providerId="ADAL" clId="{DD8A68F2-F5F6-4C23-9AC6-64AFEB2827CF}" dt="2023-04-27T08:04:39.338" v="212" actId="1076"/>
          <ac:spMkLst>
            <pc:docMk/>
            <pc:sldMk cId="3113817339" sldId="260"/>
            <ac:spMk id="4" creationId="{6B5EEDE8-940D-0E7F-CC58-FE07E4CC1B47}"/>
          </ac:spMkLst>
        </pc:spChg>
        <pc:spChg chg="mod">
          <ac:chgData name="JOLLIET, FANNY" userId="1d40ec93-10d6-46c8-b30f-3335ed878c3a" providerId="ADAL" clId="{DD8A68F2-F5F6-4C23-9AC6-64AFEB2827CF}" dt="2023-04-27T08:03:10.851" v="179" actId="20577"/>
          <ac:spMkLst>
            <pc:docMk/>
            <pc:sldMk cId="3113817339" sldId="260"/>
            <ac:spMk id="6" creationId="{2CB11DFC-54CC-A209-9CFB-DEEB88347028}"/>
          </ac:spMkLst>
        </pc:spChg>
        <pc:spChg chg="mod">
          <ac:chgData name="JOLLIET, FANNY" userId="1d40ec93-10d6-46c8-b30f-3335ed878c3a" providerId="ADAL" clId="{DD8A68F2-F5F6-4C23-9AC6-64AFEB2827CF}" dt="2023-04-27T08:01:56.607" v="160"/>
          <ac:spMkLst>
            <pc:docMk/>
            <pc:sldMk cId="3113817339" sldId="260"/>
            <ac:spMk id="8" creationId="{2488CD96-1417-E223-4757-7A9042B3BD8F}"/>
          </ac:spMkLst>
        </pc:spChg>
        <pc:spChg chg="del">
          <ac:chgData name="JOLLIET, FANNY" userId="1d40ec93-10d6-46c8-b30f-3335ed878c3a" providerId="ADAL" clId="{DD8A68F2-F5F6-4C23-9AC6-64AFEB2827CF}" dt="2023-04-27T08:01:47.841" v="157" actId="478"/>
          <ac:spMkLst>
            <pc:docMk/>
            <pc:sldMk cId="3113817339" sldId="260"/>
            <ac:spMk id="10" creationId="{9B03274C-6321-7BED-A19B-BAC4A199AB47}"/>
          </ac:spMkLst>
        </pc:spChg>
        <pc:spChg chg="del">
          <ac:chgData name="JOLLIET, FANNY" userId="1d40ec93-10d6-46c8-b30f-3335ed878c3a" providerId="ADAL" clId="{DD8A68F2-F5F6-4C23-9AC6-64AFEB2827CF}" dt="2023-04-27T08:01:52.011" v="159" actId="478"/>
          <ac:spMkLst>
            <pc:docMk/>
            <pc:sldMk cId="3113817339" sldId="260"/>
            <ac:spMk id="11" creationId="{D85D2334-AE70-FB5D-9213-F4C35318B258}"/>
          </ac:spMkLst>
        </pc:spChg>
        <pc:spChg chg="mod">
          <ac:chgData name="JOLLIET, FANNY" userId="1d40ec93-10d6-46c8-b30f-3335ed878c3a" providerId="ADAL" clId="{DD8A68F2-F5F6-4C23-9AC6-64AFEB2827CF}" dt="2023-04-27T08:01:56.607" v="160"/>
          <ac:spMkLst>
            <pc:docMk/>
            <pc:sldMk cId="3113817339" sldId="260"/>
            <ac:spMk id="12" creationId="{2C25D097-B318-34DA-F471-9D7B08AFFB3D}"/>
          </ac:spMkLst>
        </pc:spChg>
        <pc:spChg chg="add mod">
          <ac:chgData name="JOLLIET, FANNY" userId="1d40ec93-10d6-46c8-b30f-3335ed878c3a" providerId="ADAL" clId="{DD8A68F2-F5F6-4C23-9AC6-64AFEB2827CF}" dt="2023-04-27T08:22:00.053" v="698" actId="20577"/>
          <ac:spMkLst>
            <pc:docMk/>
            <pc:sldMk cId="3113817339" sldId="260"/>
            <ac:spMk id="13" creationId="{0B82D70C-42AF-2A9A-62F1-4539D3516007}"/>
          </ac:spMkLst>
        </pc:spChg>
        <pc:spChg chg="mod">
          <ac:chgData name="JOLLIET, FANNY" userId="1d40ec93-10d6-46c8-b30f-3335ed878c3a" providerId="ADAL" clId="{DD8A68F2-F5F6-4C23-9AC6-64AFEB2827CF}" dt="2023-04-27T08:04:24.388" v="210" actId="1076"/>
          <ac:spMkLst>
            <pc:docMk/>
            <pc:sldMk cId="3113817339" sldId="260"/>
            <ac:spMk id="14" creationId="{EA73D9AB-3901-9908-A75E-BF3B4DC4D935}"/>
          </ac:spMkLst>
        </pc:spChg>
        <pc:spChg chg="add del mod">
          <ac:chgData name="JOLLIET, FANNY" userId="1d40ec93-10d6-46c8-b30f-3335ed878c3a" providerId="ADAL" clId="{DD8A68F2-F5F6-4C23-9AC6-64AFEB2827CF}" dt="2023-04-27T08:24:45.385" v="730" actId="478"/>
          <ac:spMkLst>
            <pc:docMk/>
            <pc:sldMk cId="3113817339" sldId="260"/>
            <ac:spMk id="15" creationId="{AF609A94-64E8-5F18-AE07-26524E13C3BE}"/>
          </ac:spMkLst>
        </pc:spChg>
        <pc:spChg chg="mod">
          <ac:chgData name="JOLLIET, FANNY" userId="1d40ec93-10d6-46c8-b30f-3335ed878c3a" providerId="ADAL" clId="{DD8A68F2-F5F6-4C23-9AC6-64AFEB2827CF}" dt="2023-04-27T08:24:16.071" v="722" actId="20577"/>
          <ac:spMkLst>
            <pc:docMk/>
            <pc:sldMk cId="3113817339" sldId="260"/>
            <ac:spMk id="16" creationId="{AA33F840-60AC-AD28-5BF1-D64F76255516}"/>
          </ac:spMkLst>
        </pc:spChg>
        <pc:spChg chg="mod">
          <ac:chgData name="JOLLIET, FANNY" userId="1d40ec93-10d6-46c8-b30f-3335ed878c3a" providerId="ADAL" clId="{DD8A68F2-F5F6-4C23-9AC6-64AFEB2827CF}" dt="2023-04-27T08:03:48.041" v="205" actId="20577"/>
          <ac:spMkLst>
            <pc:docMk/>
            <pc:sldMk cId="3113817339" sldId="260"/>
            <ac:spMk id="18" creationId="{16926B97-0507-E6D3-C2F5-8FB8E17C52B1}"/>
          </ac:spMkLst>
        </pc:spChg>
        <pc:spChg chg="mod">
          <ac:chgData name="JOLLIET, FANNY" userId="1d40ec93-10d6-46c8-b30f-3335ed878c3a" providerId="ADAL" clId="{DD8A68F2-F5F6-4C23-9AC6-64AFEB2827CF}" dt="2023-04-27T08:04:13.425" v="209" actId="1076"/>
          <ac:spMkLst>
            <pc:docMk/>
            <pc:sldMk cId="3113817339" sldId="260"/>
            <ac:spMk id="19" creationId="{3953F48D-CAA9-A444-B8EA-A1473478407A}"/>
          </ac:spMkLst>
        </pc:spChg>
        <pc:spChg chg="mod">
          <ac:chgData name="JOLLIET, FANNY" userId="1d40ec93-10d6-46c8-b30f-3335ed878c3a" providerId="ADAL" clId="{DD8A68F2-F5F6-4C23-9AC6-64AFEB2827CF}" dt="2023-04-27T08:04:06.075" v="208" actId="1076"/>
          <ac:spMkLst>
            <pc:docMk/>
            <pc:sldMk cId="3113817339" sldId="260"/>
            <ac:spMk id="20" creationId="{02ABACA8-58F0-28D9-AF81-FF97CAD0EC92}"/>
          </ac:spMkLst>
        </pc:spChg>
        <pc:spChg chg="mod">
          <ac:chgData name="JOLLIET, FANNY" userId="1d40ec93-10d6-46c8-b30f-3335ed878c3a" providerId="ADAL" clId="{DD8A68F2-F5F6-4C23-9AC6-64AFEB2827CF}" dt="2023-04-27T08:26:47.024" v="754" actId="20577"/>
          <ac:spMkLst>
            <pc:docMk/>
            <pc:sldMk cId="3113817339" sldId="260"/>
            <ac:spMk id="23" creationId="{711A474C-5206-AB5E-F8F1-8F1B6CF4AC1D}"/>
          </ac:spMkLst>
        </pc:spChg>
        <pc:spChg chg="mod">
          <ac:chgData name="JOLLIET, FANNY" userId="1d40ec93-10d6-46c8-b30f-3335ed878c3a" providerId="ADAL" clId="{DD8A68F2-F5F6-4C23-9AC6-64AFEB2827CF}" dt="2023-04-27T08:03:58.949" v="207" actId="14100"/>
          <ac:spMkLst>
            <pc:docMk/>
            <pc:sldMk cId="3113817339" sldId="260"/>
            <ac:spMk id="25" creationId="{8187A563-A9CB-0FE3-1025-3D5DED6F5D23}"/>
          </ac:spMkLst>
        </pc:spChg>
        <pc:grpChg chg="add mod ord">
          <ac:chgData name="JOLLIET, FANNY" userId="1d40ec93-10d6-46c8-b30f-3335ed878c3a" providerId="ADAL" clId="{DD8A68F2-F5F6-4C23-9AC6-64AFEB2827CF}" dt="2023-04-27T08:01:58.796" v="161" actId="167"/>
          <ac:grpSpMkLst>
            <pc:docMk/>
            <pc:sldMk cId="3113817339" sldId="260"/>
            <ac:grpSpMk id="2" creationId="{6129C618-A449-1D9F-A4F3-AB4FE1CCF4A3}"/>
          </ac:grpSpMkLst>
        </pc:grpChg>
        <pc:grpChg chg="mod">
          <ac:chgData name="JOLLIET, FANNY" userId="1d40ec93-10d6-46c8-b30f-3335ed878c3a" providerId="ADAL" clId="{DD8A68F2-F5F6-4C23-9AC6-64AFEB2827CF}" dt="2023-04-27T08:01:56.607" v="160"/>
          <ac:grpSpMkLst>
            <pc:docMk/>
            <pc:sldMk cId="3113817339" sldId="260"/>
            <ac:grpSpMk id="3" creationId="{FCC32420-36F1-D049-8619-E5F02D06FE4D}"/>
          </ac:grpSpMkLst>
        </pc:grpChg>
        <pc:picChg chg="del">
          <ac:chgData name="JOLLIET, FANNY" userId="1d40ec93-10d6-46c8-b30f-3335ed878c3a" providerId="ADAL" clId="{DD8A68F2-F5F6-4C23-9AC6-64AFEB2827CF}" dt="2023-04-27T08:01:50.107" v="158" actId="478"/>
          <ac:picMkLst>
            <pc:docMk/>
            <pc:sldMk cId="3113817339" sldId="260"/>
            <ac:picMk id="5" creationId="{D773A84C-497D-B1A1-8B0F-8E68D67AE0C8}"/>
          </ac:picMkLst>
        </pc:picChg>
        <pc:picChg chg="mod">
          <ac:chgData name="JOLLIET, FANNY" userId="1d40ec93-10d6-46c8-b30f-3335ed878c3a" providerId="ADAL" clId="{DD8A68F2-F5F6-4C23-9AC6-64AFEB2827CF}" dt="2023-04-27T08:03:06.142" v="177" actId="1076"/>
          <ac:picMkLst>
            <pc:docMk/>
            <pc:sldMk cId="3113817339" sldId="260"/>
            <ac:picMk id="7" creationId="{CF21E4C2-E11C-0055-BFEB-E926DD8F3CA7}"/>
          </ac:picMkLst>
        </pc:picChg>
        <pc:picChg chg="mod">
          <ac:chgData name="JOLLIET, FANNY" userId="1d40ec93-10d6-46c8-b30f-3335ed878c3a" providerId="ADAL" clId="{DD8A68F2-F5F6-4C23-9AC6-64AFEB2827CF}" dt="2023-04-27T08:01:56.607" v="160"/>
          <ac:picMkLst>
            <pc:docMk/>
            <pc:sldMk cId="3113817339" sldId="260"/>
            <ac:picMk id="9" creationId="{6A6E3BD5-06B7-AA3F-BB22-40F8C685C1BD}"/>
          </ac:picMkLst>
        </pc:picChg>
        <pc:picChg chg="mod">
          <ac:chgData name="JOLLIET, FANNY" userId="1d40ec93-10d6-46c8-b30f-3335ed878c3a" providerId="ADAL" clId="{DD8A68F2-F5F6-4C23-9AC6-64AFEB2827CF}" dt="2023-04-27T08:03:14.955" v="180" actId="1076"/>
          <ac:picMkLst>
            <pc:docMk/>
            <pc:sldMk cId="3113817339" sldId="260"/>
            <ac:picMk id="2050" creationId="{E43F3503-D448-7145-9034-C0929B1F65E3}"/>
          </ac:picMkLst>
        </pc:picChg>
      </pc:sldChg>
      <pc:sldChg chg="del">
        <pc:chgData name="JOLLIET, FANNY" userId="1d40ec93-10d6-46c8-b30f-3335ed878c3a" providerId="ADAL" clId="{DD8A68F2-F5F6-4C23-9AC6-64AFEB2827CF}" dt="2023-04-27T08:21:43.062" v="690" actId="47"/>
        <pc:sldMkLst>
          <pc:docMk/>
          <pc:sldMk cId="1629344777" sldId="261"/>
        </pc:sldMkLst>
      </pc:sldChg>
      <pc:sldChg chg="addSp delSp modSp add mod">
        <pc:chgData name="JOLLIET, FANNY" userId="1d40ec93-10d6-46c8-b30f-3335ed878c3a" providerId="ADAL" clId="{DD8A68F2-F5F6-4C23-9AC6-64AFEB2827CF}" dt="2023-04-27T08:24:03.653" v="720" actId="1038"/>
        <pc:sldMkLst>
          <pc:docMk/>
          <pc:sldMk cId="4224237450" sldId="262"/>
        </pc:sldMkLst>
        <pc:spChg chg="add mod">
          <ac:chgData name="JOLLIET, FANNY" userId="1d40ec93-10d6-46c8-b30f-3335ed878c3a" providerId="ADAL" clId="{DD8A68F2-F5F6-4C23-9AC6-64AFEB2827CF}" dt="2023-04-27T08:23:30.635" v="708" actId="20577"/>
          <ac:spMkLst>
            <pc:docMk/>
            <pc:sldMk cId="4224237450" sldId="262"/>
            <ac:spMk id="5" creationId="{D0BB1FEC-9FF8-1BC8-67DF-E33F4089298C}"/>
          </ac:spMkLst>
        </pc:spChg>
        <pc:spChg chg="add mod">
          <ac:chgData name="JOLLIET, FANNY" userId="1d40ec93-10d6-46c8-b30f-3335ed878c3a" providerId="ADAL" clId="{DD8A68F2-F5F6-4C23-9AC6-64AFEB2827CF}" dt="2023-04-27T08:23:49.509" v="712" actId="20577"/>
          <ac:spMkLst>
            <pc:docMk/>
            <pc:sldMk cId="4224237450" sldId="262"/>
            <ac:spMk id="10" creationId="{148BB949-844E-0FCD-CCBC-5B018533F0BA}"/>
          </ac:spMkLst>
        </pc:spChg>
        <pc:spChg chg="add mod">
          <ac:chgData name="JOLLIET, FANNY" userId="1d40ec93-10d6-46c8-b30f-3335ed878c3a" providerId="ADAL" clId="{DD8A68F2-F5F6-4C23-9AC6-64AFEB2827CF}" dt="2023-04-27T08:21:18.651" v="684" actId="1076"/>
          <ac:spMkLst>
            <pc:docMk/>
            <pc:sldMk cId="4224237450" sldId="262"/>
            <ac:spMk id="11" creationId="{2BC522AD-7D8F-F28B-18E1-5828EA298F95}"/>
          </ac:spMkLst>
        </pc:spChg>
        <pc:spChg chg="add mod">
          <ac:chgData name="JOLLIET, FANNY" userId="1d40ec93-10d6-46c8-b30f-3335ed878c3a" providerId="ADAL" clId="{DD8A68F2-F5F6-4C23-9AC6-64AFEB2827CF}" dt="2023-04-27T08:22:05" v="701" actId="20577"/>
          <ac:spMkLst>
            <pc:docMk/>
            <pc:sldMk cId="4224237450" sldId="262"/>
            <ac:spMk id="13" creationId="{3608A3BA-3DDB-C599-1DE8-2BA954E597D4}"/>
          </ac:spMkLst>
        </pc:spChg>
        <pc:spChg chg="mod">
          <ac:chgData name="JOLLIET, FANNY" userId="1d40ec93-10d6-46c8-b30f-3335ed878c3a" providerId="ADAL" clId="{DD8A68F2-F5F6-4C23-9AC6-64AFEB2827CF}" dt="2023-04-27T08:24:03.653" v="720" actId="1038"/>
          <ac:spMkLst>
            <pc:docMk/>
            <pc:sldMk cId="4224237450" sldId="262"/>
            <ac:spMk id="14" creationId="{EA73D9AB-3901-9908-A75E-BF3B4DC4D935}"/>
          </ac:spMkLst>
        </pc:spChg>
        <pc:spChg chg="mod">
          <ac:chgData name="JOLLIET, FANNY" userId="1d40ec93-10d6-46c8-b30f-3335ed878c3a" providerId="ADAL" clId="{DD8A68F2-F5F6-4C23-9AC6-64AFEB2827CF}" dt="2023-04-27T08:23:13.851" v="706" actId="20577"/>
          <ac:spMkLst>
            <pc:docMk/>
            <pc:sldMk cId="4224237450" sldId="262"/>
            <ac:spMk id="16" creationId="{AA33F840-60AC-AD28-5BF1-D64F76255516}"/>
          </ac:spMkLst>
        </pc:spChg>
        <pc:spChg chg="del mod">
          <ac:chgData name="JOLLIET, FANNY" userId="1d40ec93-10d6-46c8-b30f-3335ed878c3a" providerId="ADAL" clId="{DD8A68F2-F5F6-4C23-9AC6-64AFEB2827CF}" dt="2023-04-27T08:20:25.937" v="671" actId="478"/>
          <ac:spMkLst>
            <pc:docMk/>
            <pc:sldMk cId="4224237450" sldId="262"/>
            <ac:spMk id="18" creationId="{16926B97-0507-E6D3-C2F5-8FB8E17C52B1}"/>
          </ac:spMkLst>
        </pc:spChg>
        <pc:spChg chg="mod">
          <ac:chgData name="JOLLIET, FANNY" userId="1d40ec93-10d6-46c8-b30f-3335ed878c3a" providerId="ADAL" clId="{DD8A68F2-F5F6-4C23-9AC6-64AFEB2827CF}" dt="2023-04-27T08:24:03.653" v="720" actId="1038"/>
          <ac:spMkLst>
            <pc:docMk/>
            <pc:sldMk cId="4224237450" sldId="262"/>
            <ac:spMk id="19" creationId="{3953F48D-CAA9-A444-B8EA-A1473478407A}"/>
          </ac:spMkLst>
        </pc:spChg>
        <pc:spChg chg="mod">
          <ac:chgData name="JOLLIET, FANNY" userId="1d40ec93-10d6-46c8-b30f-3335ed878c3a" providerId="ADAL" clId="{DD8A68F2-F5F6-4C23-9AC6-64AFEB2827CF}" dt="2023-04-27T08:24:03.653" v="720" actId="1038"/>
          <ac:spMkLst>
            <pc:docMk/>
            <pc:sldMk cId="4224237450" sldId="262"/>
            <ac:spMk id="20" creationId="{02ABACA8-58F0-28D9-AF81-FF97CAD0EC92}"/>
          </ac:spMkLst>
        </pc:spChg>
        <pc:spChg chg="del mod">
          <ac:chgData name="JOLLIET, FANNY" userId="1d40ec93-10d6-46c8-b30f-3335ed878c3a" providerId="ADAL" clId="{DD8A68F2-F5F6-4C23-9AC6-64AFEB2827CF}" dt="2023-04-27T08:11:28.157" v="298"/>
          <ac:spMkLst>
            <pc:docMk/>
            <pc:sldMk cId="4224237450" sldId="262"/>
            <ac:spMk id="23" creationId="{711A474C-5206-AB5E-F8F1-8F1B6CF4AC1D}"/>
          </ac:spMkLst>
        </pc:spChg>
        <pc:spChg chg="del mod">
          <ac:chgData name="JOLLIET, FANNY" userId="1d40ec93-10d6-46c8-b30f-3335ed878c3a" providerId="ADAL" clId="{DD8A68F2-F5F6-4C23-9AC6-64AFEB2827CF}" dt="2023-04-27T08:16:56.831" v="652" actId="478"/>
          <ac:spMkLst>
            <pc:docMk/>
            <pc:sldMk cId="4224237450" sldId="262"/>
            <ac:spMk id="25" creationId="{8187A563-A9CB-0FE3-1025-3D5DED6F5D23}"/>
          </ac:spMkLst>
        </pc:spChg>
        <pc:picChg chg="add mod">
          <ac:chgData name="JOLLIET, FANNY" userId="1d40ec93-10d6-46c8-b30f-3335ed878c3a" providerId="ADAL" clId="{DD8A68F2-F5F6-4C23-9AC6-64AFEB2827CF}" dt="2023-04-27T08:09:22.208" v="221" actId="14100"/>
          <ac:picMkLst>
            <pc:docMk/>
            <pc:sldMk cId="4224237450" sldId="262"/>
            <ac:picMk id="1026" creationId="{6D7EFA07-22C5-F0E2-5B22-C4787A31308D}"/>
          </ac:picMkLst>
        </pc:picChg>
        <pc:picChg chg="del">
          <ac:chgData name="JOLLIET, FANNY" userId="1d40ec93-10d6-46c8-b30f-3335ed878c3a" providerId="ADAL" clId="{DD8A68F2-F5F6-4C23-9AC6-64AFEB2827CF}" dt="2023-04-27T08:07:01.117" v="217" actId="478"/>
          <ac:picMkLst>
            <pc:docMk/>
            <pc:sldMk cId="4224237450" sldId="262"/>
            <ac:picMk id="2050" creationId="{E43F3503-D448-7145-9034-C0929B1F65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28E4B-FE2A-42F0-A058-DC78B5C9A94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489AB-8D35-4B3D-9EF4-E7BC74C2E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94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98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59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09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8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5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6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27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84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54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28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F0F1-F09A-44CE-9BB1-3A28E30DFDA0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B236-0CED-44E5-A8E2-F2F4CDC6F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72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60F4464F-4A80-16D3-951D-99D6497C859F}"/>
              </a:ext>
            </a:extLst>
          </p:cNvPr>
          <p:cNvGrpSpPr/>
          <p:nvPr/>
        </p:nvGrpSpPr>
        <p:grpSpPr>
          <a:xfrm>
            <a:off x="137365" y="120650"/>
            <a:ext cx="6580681" cy="9785350"/>
            <a:chOff x="134911" y="76200"/>
            <a:chExt cx="6580681" cy="978535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2075AF5-93A0-BBA5-72C8-FB189211FFB7}"/>
                </a:ext>
              </a:extLst>
            </p:cNvPr>
            <p:cNvGrpSpPr/>
            <p:nvPr/>
          </p:nvGrpSpPr>
          <p:grpSpPr>
            <a:xfrm>
              <a:off x="134911" y="76200"/>
              <a:ext cx="6580681" cy="9785350"/>
              <a:chOff x="134911" y="76200"/>
              <a:chExt cx="6580681" cy="9785350"/>
            </a:xfrm>
          </p:grpSpPr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0321AEF9-68A8-B59D-EDB4-DC695854CB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1" r="1892"/>
              <a:stretch/>
            </p:blipFill>
            <p:spPr>
              <a:xfrm>
                <a:off x="134911" y="76200"/>
                <a:ext cx="6580681" cy="9785350"/>
              </a:xfrm>
              <a:prstGeom prst="roundRect">
                <a:avLst/>
              </a:prstGeom>
            </p:spPr>
          </p:pic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B4A56094-D015-2B1B-7143-AC3231A97043}"/>
                  </a:ext>
                </a:extLst>
              </p:cNvPr>
              <p:cNvSpPr/>
              <p:nvPr/>
            </p:nvSpPr>
            <p:spPr>
              <a:xfrm>
                <a:off x="261257" y="261257"/>
                <a:ext cx="6342743" cy="94125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63"/>
                  <a:t>W</a:t>
                </a:r>
              </a:p>
            </p:txBody>
          </p:sp>
        </p:grp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2ED25B4E-10F5-5607-A699-CB35871FA193}"/>
                </a:ext>
              </a:extLst>
            </p:cNvPr>
            <p:cNvSpPr/>
            <p:nvPr/>
          </p:nvSpPr>
          <p:spPr>
            <a:xfrm>
              <a:off x="387350" y="387350"/>
              <a:ext cx="6064250" cy="9175750"/>
            </a:xfrm>
            <a:prstGeom prst="roundRect">
              <a:avLst/>
            </a:prstGeom>
            <a:noFill/>
            <a:ln w="76200">
              <a:solidFill>
                <a:srgbClr val="254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  <a:p>
              <a:pPr algn="ctr"/>
              <a:endParaRPr lang="fr-FR" sz="1463"/>
            </a:p>
          </p:txBody>
        </p:sp>
      </p:grpSp>
      <p:sp>
        <p:nvSpPr>
          <p:cNvPr id="9" name="Titre 11">
            <a:extLst>
              <a:ext uri="{FF2B5EF4-FFF2-40B4-BE49-F238E27FC236}">
                <a16:creationId xmlns:a16="http://schemas.microsoft.com/office/drawing/2014/main" id="{9D6CF5D1-FD50-CC13-53CE-71721091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34" y="733857"/>
            <a:ext cx="5385941" cy="463195"/>
          </a:xfrm>
        </p:spPr>
        <p:txBody>
          <a:bodyPr>
            <a:noAutofit/>
          </a:bodyPr>
          <a:lstStyle/>
          <a:p>
            <a:pPr algn="ctr"/>
            <a:r>
              <a:rPr lang="fr-FR" sz="2000" dirty="0">
                <a:solidFill>
                  <a:srgbClr val="25465F"/>
                </a:solidFill>
                <a:latin typeface="Bouygues Speak" pitchFamily="50" charset="0"/>
              </a:rPr>
              <a:t>Fiche Pépite : FEU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50E6010-0E86-77A0-C756-E4A2E98AB1A3}"/>
              </a:ext>
            </a:extLst>
          </p:cNvPr>
          <p:cNvSpPr/>
          <p:nvPr/>
        </p:nvSpPr>
        <p:spPr>
          <a:xfrm>
            <a:off x="2793170" y="1616433"/>
            <a:ext cx="1098947" cy="82233"/>
          </a:xfrm>
          <a:prstGeom prst="roundRect">
            <a:avLst>
              <a:gd name="adj" fmla="val 50000"/>
            </a:avLst>
          </a:prstGeom>
          <a:solidFill>
            <a:srgbClr val="254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E70C34-47D5-17AB-7F2B-3310BB77CE11}"/>
              </a:ext>
            </a:extLst>
          </p:cNvPr>
          <p:cNvSpPr txBox="1"/>
          <p:nvPr/>
        </p:nvSpPr>
        <p:spPr>
          <a:xfrm>
            <a:off x="438784" y="1803642"/>
            <a:ext cx="278606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31">
              <a:lnSpc>
                <a:spcPct val="90000"/>
              </a:lnSpc>
              <a:spcBef>
                <a:spcPts val="813"/>
              </a:spcBef>
              <a:defRPr/>
            </a:pPr>
            <a:r>
              <a:rPr lang="fr-FR" b="1" dirty="0">
                <a:solidFill>
                  <a:srgbClr val="51B8CC"/>
                </a:solidFill>
                <a:latin typeface="Bouygues Read Semibold" pitchFamily="2" charset="77"/>
              </a:rPr>
              <a:t>Quand l’utiliser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10D7DAE-CCF6-9240-1C64-3F6D87D96190}"/>
              </a:ext>
            </a:extLst>
          </p:cNvPr>
          <p:cNvSpPr txBox="1"/>
          <p:nvPr/>
        </p:nvSpPr>
        <p:spPr>
          <a:xfrm>
            <a:off x="444207" y="3595302"/>
            <a:ext cx="278606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31">
              <a:lnSpc>
                <a:spcPct val="90000"/>
              </a:lnSpc>
              <a:spcBef>
                <a:spcPts val="813"/>
              </a:spcBef>
              <a:defRPr/>
            </a:pPr>
            <a:r>
              <a:rPr lang="fr-FR" b="1" dirty="0">
                <a:solidFill>
                  <a:srgbClr val="51B8CC"/>
                </a:solidFill>
                <a:latin typeface="Bouygues Read Semibold" pitchFamily="2" charset="77"/>
              </a:rPr>
              <a:t>Pourquoi l’utiliser ?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87D42366-0B83-78FB-E005-DA894DAE58A7}"/>
              </a:ext>
            </a:extLst>
          </p:cNvPr>
          <p:cNvSpPr txBox="1"/>
          <p:nvPr/>
        </p:nvSpPr>
        <p:spPr>
          <a:xfrm>
            <a:off x="438784" y="3956876"/>
            <a:ext cx="5854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Afin de récolter des informations sur votre client. </a:t>
            </a:r>
          </a:p>
          <a:p>
            <a:r>
              <a:rPr lang="fr-FR" sz="1200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Sur son </a:t>
            </a:r>
            <a:r>
              <a:rPr lang="fr-FR" sz="1200" b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F</a:t>
            </a:r>
            <a:r>
              <a:rPr lang="fr-FR" sz="1200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oyer, ses </a:t>
            </a:r>
            <a:r>
              <a:rPr lang="fr-FR" sz="1200" b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E</a:t>
            </a:r>
            <a:r>
              <a:rPr lang="fr-FR" sz="1200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quipements, ses </a:t>
            </a:r>
            <a:r>
              <a:rPr lang="fr-FR" sz="1200" b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U</a:t>
            </a:r>
            <a:r>
              <a:rPr lang="fr-FR" sz="1200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sages et également connaitre ses besoins . </a:t>
            </a:r>
          </a:p>
          <a:p>
            <a:r>
              <a:rPr lang="fr-FR" sz="1200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Le Feu vous permettra de réaliser une proposition de qualité et personnalisée. </a:t>
            </a:r>
          </a:p>
          <a:p>
            <a:pPr marL="371475" indent="-371475" defTabSz="742913">
              <a:buBlip>
                <a:blip r:embed="rId4"/>
              </a:buBlip>
              <a:defRPr/>
            </a:pPr>
            <a:endParaRPr lang="fr-FR" sz="1200" dirty="0">
              <a:solidFill>
                <a:srgbClr val="25465F"/>
              </a:solidFill>
              <a:latin typeface="Bouygues Read" pitchFamily="50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BA65D3-74DF-6542-C888-085E7AA37D59}"/>
              </a:ext>
            </a:extLst>
          </p:cNvPr>
          <p:cNvSpPr txBox="1"/>
          <p:nvPr/>
        </p:nvSpPr>
        <p:spPr>
          <a:xfrm>
            <a:off x="441851" y="4823045"/>
            <a:ext cx="40305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31">
              <a:lnSpc>
                <a:spcPct val="90000"/>
              </a:lnSpc>
              <a:spcBef>
                <a:spcPts val="813"/>
              </a:spcBef>
              <a:defRPr/>
            </a:pPr>
            <a:r>
              <a:rPr lang="fr-FR" b="1" dirty="0">
                <a:solidFill>
                  <a:srgbClr val="51B8CC"/>
                </a:solidFill>
                <a:latin typeface="Bouygues Read Semibold" pitchFamily="2" charset="77"/>
              </a:rPr>
              <a:t>Comment l’utiliser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538869-D3F1-2B18-E8CA-51130E8D0DF4}"/>
              </a:ext>
            </a:extLst>
          </p:cNvPr>
          <p:cNvSpPr txBox="1"/>
          <p:nvPr/>
        </p:nvSpPr>
        <p:spPr>
          <a:xfrm>
            <a:off x="473390" y="5313937"/>
            <a:ext cx="57362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sz="1200" b="1" i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Poser des questions ouvertes</a:t>
            </a:r>
          </a:p>
          <a:p>
            <a:endParaRPr lang="fr-FR" sz="1200" b="1" i="1" dirty="0">
              <a:solidFill>
                <a:srgbClr val="25465F"/>
              </a:solidFill>
              <a:latin typeface="Bouygues Read" pitchFamily="50" charset="0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rgbClr val="25465F"/>
                </a:solidFill>
                <a:effectLst/>
                <a:latin typeface="Bouygues Read" pitchFamily="50" charset="0"/>
              </a:rPr>
              <a:t>Elles sont conçues pour obtenir plus d'informations que les autres typologies de questions.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rgbClr val="25465F"/>
                </a:solidFill>
                <a:effectLst/>
                <a:latin typeface="Bouygues Read" pitchFamily="50" charset="0"/>
              </a:rPr>
              <a:t>Elles invitent le client à répondre avec leurs propres mots.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rgbClr val="25465F"/>
                </a:solidFill>
                <a:effectLst/>
                <a:latin typeface="Bouygues Read" pitchFamily="50" charset="0"/>
              </a:rPr>
              <a:t>Elles vous permettront de détecter les « mots alertes ».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rgbClr val="25465F"/>
                </a:solidFill>
                <a:effectLst/>
                <a:latin typeface="Bouygues Read" pitchFamily="50" charset="0"/>
              </a:rPr>
              <a:t>Elles commencent par :</a:t>
            </a:r>
            <a:endParaRPr lang="fr-FR" sz="1200" dirty="0">
              <a:solidFill>
                <a:srgbClr val="25465F"/>
              </a:solidFill>
              <a:latin typeface="Bouygues Read" pitchFamily="50" charset="0"/>
            </a:endParaRPr>
          </a:p>
          <a:p>
            <a:endParaRPr lang="fr-FR" sz="1200" dirty="0">
              <a:solidFill>
                <a:srgbClr val="25465F"/>
              </a:solidFill>
              <a:latin typeface="Bouygues Read Medium"/>
            </a:endParaRPr>
          </a:p>
          <a:p>
            <a:endParaRPr lang="fr-FR" sz="1200" dirty="0">
              <a:solidFill>
                <a:srgbClr val="25465F"/>
              </a:solidFill>
              <a:latin typeface="Bouygues Read Medium"/>
            </a:endParaRPr>
          </a:p>
          <a:p>
            <a:endParaRPr lang="fr-FR" sz="1200" dirty="0">
              <a:solidFill>
                <a:srgbClr val="25465F"/>
              </a:solidFill>
              <a:latin typeface="Bouygues Read Medium"/>
            </a:endParaRPr>
          </a:p>
          <a:p>
            <a:endParaRPr lang="fr-FR" sz="1200" b="1" i="1" dirty="0">
              <a:solidFill>
                <a:srgbClr val="25465F"/>
              </a:solidFill>
              <a:latin typeface="Bouygues Read" pitchFamily="50" charset="0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1200" b="1" i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Et être focus autour de ces 3 univers pour gagner en efficacité : </a:t>
            </a:r>
          </a:p>
          <a:p>
            <a:endParaRPr lang="fr-FR" sz="1200" i="1" dirty="0">
              <a:solidFill>
                <a:srgbClr val="25465F"/>
              </a:solidFill>
              <a:latin typeface="Bouygues Read" pitchFamily="50" charset="0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i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 </a:t>
            </a:r>
            <a:r>
              <a:rPr lang="fr-FR" sz="1200" b="1" i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F</a:t>
            </a:r>
            <a:r>
              <a:rPr lang="fr-FR" sz="1200" i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oyer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i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E</a:t>
            </a:r>
            <a:r>
              <a:rPr lang="fr-FR" sz="1200" i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quipements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i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U</a:t>
            </a:r>
            <a:r>
              <a:rPr lang="fr-FR" sz="1200" i="1" dirty="0">
                <a:solidFill>
                  <a:srgbClr val="25465F"/>
                </a:solidFill>
                <a:latin typeface="Bouygues Read" pitchFamily="50" charset="0"/>
                <a:cs typeface="Calibri"/>
              </a:rPr>
              <a:t>sages</a:t>
            </a:r>
          </a:p>
        </p:txBody>
      </p:sp>
      <p:sp>
        <p:nvSpPr>
          <p:cNvPr id="3" name="Rectangle : avec coin arrondi 2">
            <a:extLst>
              <a:ext uri="{FF2B5EF4-FFF2-40B4-BE49-F238E27FC236}">
                <a16:creationId xmlns:a16="http://schemas.microsoft.com/office/drawing/2014/main" id="{9CEB56A0-12A0-B53E-FF0C-38DDC05E2D4B}"/>
              </a:ext>
            </a:extLst>
          </p:cNvPr>
          <p:cNvSpPr/>
          <p:nvPr/>
        </p:nvSpPr>
        <p:spPr>
          <a:xfrm>
            <a:off x="3085926" y="9037969"/>
            <a:ext cx="676275" cy="247650"/>
          </a:xfrm>
          <a:prstGeom prst="round1Rect">
            <a:avLst/>
          </a:prstGeom>
          <a:solidFill>
            <a:srgbClr val="51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Bouygues Read" pitchFamily="50" charset="0"/>
              </a:rPr>
              <a:t>1/ 3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CE46637-67B6-93D4-3FA4-1889F2434488}"/>
              </a:ext>
            </a:extLst>
          </p:cNvPr>
          <p:cNvGrpSpPr/>
          <p:nvPr/>
        </p:nvGrpSpPr>
        <p:grpSpPr>
          <a:xfrm>
            <a:off x="660377" y="6861666"/>
            <a:ext cx="5385942" cy="236220"/>
            <a:chOff x="746734" y="6464055"/>
            <a:chExt cx="5385942" cy="2362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37A35A27-901B-245E-6BD3-F16F6F8CC775}"/>
                </a:ext>
              </a:extLst>
            </p:cNvPr>
            <p:cNvSpPr/>
            <p:nvPr/>
          </p:nvSpPr>
          <p:spPr>
            <a:xfrm>
              <a:off x="746734" y="6464055"/>
              <a:ext cx="604177" cy="236220"/>
            </a:xfrm>
            <a:prstGeom prst="roundRect">
              <a:avLst/>
            </a:prstGeom>
            <a:solidFill>
              <a:srgbClr val="51B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latin typeface="Bouygues Read" pitchFamily="50" charset="0"/>
                </a:rPr>
                <a:t>QUI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631490D2-4540-FA4F-B5B7-39ADA1C53215}"/>
                </a:ext>
              </a:extLst>
            </p:cNvPr>
            <p:cNvSpPr/>
            <p:nvPr/>
          </p:nvSpPr>
          <p:spPr>
            <a:xfrm>
              <a:off x="1450867" y="6464055"/>
              <a:ext cx="604177" cy="236220"/>
            </a:xfrm>
            <a:prstGeom prst="roundRect">
              <a:avLst/>
            </a:prstGeom>
            <a:solidFill>
              <a:srgbClr val="51B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latin typeface="Bouygues Read" pitchFamily="50" charset="0"/>
                </a:rPr>
                <a:t>QUOI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1D2E6EDE-DDA0-79B1-38A7-EB9FB2F153EE}"/>
                </a:ext>
              </a:extLst>
            </p:cNvPr>
            <p:cNvSpPr/>
            <p:nvPr/>
          </p:nvSpPr>
          <p:spPr>
            <a:xfrm>
              <a:off x="2135232" y="6464055"/>
              <a:ext cx="604177" cy="236220"/>
            </a:xfrm>
            <a:prstGeom prst="roundRect">
              <a:avLst/>
            </a:prstGeom>
            <a:solidFill>
              <a:srgbClr val="51B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latin typeface="Bouygues Read" pitchFamily="50" charset="0"/>
                </a:rPr>
                <a:t>OÙ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5D314681-B3BD-7B5F-59AD-C3AA95E90FD3}"/>
                </a:ext>
              </a:extLst>
            </p:cNvPr>
            <p:cNvSpPr/>
            <p:nvPr/>
          </p:nvSpPr>
          <p:spPr>
            <a:xfrm>
              <a:off x="2813778" y="6464055"/>
              <a:ext cx="604177" cy="236220"/>
            </a:xfrm>
            <a:prstGeom prst="roundRect">
              <a:avLst/>
            </a:prstGeom>
            <a:solidFill>
              <a:srgbClr val="51B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latin typeface="Bouygues Read" pitchFamily="50" charset="0"/>
                </a:rPr>
                <a:t>QUAND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751746FC-A094-6252-AE45-9244537E8398}"/>
                </a:ext>
              </a:extLst>
            </p:cNvPr>
            <p:cNvSpPr/>
            <p:nvPr/>
          </p:nvSpPr>
          <p:spPr>
            <a:xfrm>
              <a:off x="3472965" y="6464055"/>
              <a:ext cx="836334" cy="236220"/>
            </a:xfrm>
            <a:prstGeom prst="roundRect">
              <a:avLst/>
            </a:prstGeom>
            <a:solidFill>
              <a:srgbClr val="51B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latin typeface="Bouygues Read" pitchFamily="50" charset="0"/>
                </a:rPr>
                <a:t>COMMENT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284FC5A0-572A-95D9-56A7-341AFD9115C2}"/>
                </a:ext>
              </a:extLst>
            </p:cNvPr>
            <p:cNvSpPr/>
            <p:nvPr/>
          </p:nvSpPr>
          <p:spPr>
            <a:xfrm>
              <a:off x="4382163" y="6464055"/>
              <a:ext cx="836334" cy="236220"/>
            </a:xfrm>
            <a:prstGeom prst="roundRect">
              <a:avLst/>
            </a:prstGeom>
            <a:solidFill>
              <a:srgbClr val="51B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latin typeface="Bouygues Read" pitchFamily="50" charset="0"/>
                </a:rPr>
                <a:t>POURQUOI 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10CBC22D-10D2-EEC1-F230-A27E808873B5}"/>
                </a:ext>
              </a:extLst>
            </p:cNvPr>
            <p:cNvSpPr/>
            <p:nvPr/>
          </p:nvSpPr>
          <p:spPr>
            <a:xfrm>
              <a:off x="5296342" y="6464055"/>
              <a:ext cx="836334" cy="236220"/>
            </a:xfrm>
            <a:prstGeom prst="roundRect">
              <a:avLst/>
            </a:prstGeom>
            <a:solidFill>
              <a:srgbClr val="51B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latin typeface="Bouygues Read" pitchFamily="50" charset="0"/>
                </a:rPr>
                <a:t>COMBIEN </a:t>
              </a: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E0511A52-B446-8DD6-F8EA-9E4BF0E2544F}"/>
              </a:ext>
            </a:extLst>
          </p:cNvPr>
          <p:cNvGrpSpPr/>
          <p:nvPr/>
        </p:nvGrpSpPr>
        <p:grpSpPr>
          <a:xfrm>
            <a:off x="3429000" y="2323215"/>
            <a:ext cx="1156006" cy="1062923"/>
            <a:chOff x="883637" y="2350731"/>
            <a:chExt cx="1422776" cy="1308213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D31E1494-FADB-00AB-29C2-04BA021D4E2D}"/>
                </a:ext>
              </a:extLst>
            </p:cNvPr>
            <p:cNvSpPr/>
            <p:nvPr/>
          </p:nvSpPr>
          <p:spPr>
            <a:xfrm>
              <a:off x="987910" y="2488596"/>
              <a:ext cx="1170348" cy="11703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5DC5A97-8256-BBF9-6FFC-BE1095B794BD}"/>
                </a:ext>
              </a:extLst>
            </p:cNvPr>
            <p:cNvSpPr/>
            <p:nvPr/>
          </p:nvSpPr>
          <p:spPr>
            <a:xfrm>
              <a:off x="883637" y="2350731"/>
              <a:ext cx="1422776" cy="923330"/>
            </a:xfrm>
            <a:prstGeom prst="rect">
              <a:avLst/>
            </a:prstGeom>
            <a:noFill/>
            <a:effectLst/>
          </p:spPr>
          <p:txBody>
            <a:bodyPr spcFirstLastPara="1" wrap="none" lIns="74295" tIns="37148" rIns="74295" bIns="37148" numCol="1">
              <a:prstTxWarp prst="textArchUp">
                <a:avLst>
                  <a:gd name="adj" fmla="val 11635099"/>
                </a:avLst>
              </a:prstTxWarp>
              <a:spAutoFit/>
            </a:bodyPr>
            <a:lstStyle/>
            <a:p>
              <a:pPr algn="ctr"/>
              <a:r>
                <a:rPr lang="fr-FR" sz="1625" dirty="0">
                  <a:ln w="0"/>
                  <a:solidFill>
                    <a:schemeClr val="bg2"/>
                  </a:solidFill>
                  <a:latin typeface="Bouygues Read" pitchFamily="50" charset="0"/>
                </a:rPr>
                <a:t>Convaincre</a:t>
              </a:r>
            </a:p>
          </p:txBody>
        </p:sp>
        <p:pic>
          <p:nvPicPr>
            <p:cNvPr id="61" name="Image 60" descr="Une image contenant logo&#10;&#10;Description générée automatiquement">
              <a:extLst>
                <a:ext uri="{FF2B5EF4-FFF2-40B4-BE49-F238E27FC236}">
                  <a16:creationId xmlns:a16="http://schemas.microsoft.com/office/drawing/2014/main" id="{03C8937C-BD77-7C1B-02F7-E838CEFE1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" y="2479932"/>
              <a:ext cx="1143064" cy="1140064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C3DF9D90-64C2-DEE1-4582-BD221712F45A}"/>
              </a:ext>
            </a:extLst>
          </p:cNvPr>
          <p:cNvGrpSpPr/>
          <p:nvPr/>
        </p:nvGrpSpPr>
        <p:grpSpPr>
          <a:xfrm>
            <a:off x="4737285" y="2323215"/>
            <a:ext cx="1156006" cy="1062923"/>
            <a:chOff x="883637" y="2350731"/>
            <a:chExt cx="1422776" cy="1308213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5AF320CA-B209-6FB7-35D1-22B8B60FA451}"/>
                </a:ext>
              </a:extLst>
            </p:cNvPr>
            <p:cNvSpPr/>
            <p:nvPr/>
          </p:nvSpPr>
          <p:spPr>
            <a:xfrm>
              <a:off x="987910" y="2488596"/>
              <a:ext cx="1170348" cy="11703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955F55-025C-8CBC-F5B9-E8D2E70144B9}"/>
                </a:ext>
              </a:extLst>
            </p:cNvPr>
            <p:cNvSpPr/>
            <p:nvPr/>
          </p:nvSpPr>
          <p:spPr>
            <a:xfrm>
              <a:off x="883637" y="2350731"/>
              <a:ext cx="1422776" cy="923330"/>
            </a:xfrm>
            <a:prstGeom prst="rect">
              <a:avLst/>
            </a:prstGeom>
            <a:noFill/>
            <a:effectLst/>
          </p:spPr>
          <p:txBody>
            <a:bodyPr spcFirstLastPara="1" wrap="none" lIns="74295" tIns="37148" rIns="74295" bIns="37148" numCol="1">
              <a:prstTxWarp prst="textArchUp">
                <a:avLst>
                  <a:gd name="adj" fmla="val 11635099"/>
                </a:avLst>
              </a:prstTxWarp>
              <a:spAutoFit/>
            </a:bodyPr>
            <a:lstStyle/>
            <a:p>
              <a:pPr algn="ctr"/>
              <a:r>
                <a:rPr lang="fr-FR" sz="1625" dirty="0">
                  <a:ln w="0"/>
                  <a:solidFill>
                    <a:schemeClr val="bg2"/>
                  </a:solidFill>
                  <a:latin typeface="Bouygues Read" pitchFamily="50" charset="0"/>
                </a:rPr>
                <a:t>Conclure</a:t>
              </a:r>
            </a:p>
          </p:txBody>
        </p:sp>
        <p:pic>
          <p:nvPicPr>
            <p:cNvPr id="65" name="Image 64" descr="Une image contenant logo&#10;&#10;Description générée automatiquement">
              <a:extLst>
                <a:ext uri="{FF2B5EF4-FFF2-40B4-BE49-F238E27FC236}">
                  <a16:creationId xmlns:a16="http://schemas.microsoft.com/office/drawing/2014/main" id="{3D79A0B3-6CEF-86FF-739D-7A77DD713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" y="2479932"/>
              <a:ext cx="1143064" cy="1140064"/>
            </a:xfrm>
            <a:prstGeom prst="rect">
              <a:avLst/>
            </a:prstGeom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24A5B021-BD29-68C6-1ADF-C2FE94C9F3EC}"/>
              </a:ext>
            </a:extLst>
          </p:cNvPr>
          <p:cNvGrpSpPr/>
          <p:nvPr/>
        </p:nvGrpSpPr>
        <p:grpSpPr>
          <a:xfrm>
            <a:off x="2133725" y="2323215"/>
            <a:ext cx="1156006" cy="1062923"/>
            <a:chOff x="883637" y="2350731"/>
            <a:chExt cx="1422776" cy="1308213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8831D002-1D3B-FE26-D799-21ABEED5E546}"/>
                </a:ext>
              </a:extLst>
            </p:cNvPr>
            <p:cNvSpPr/>
            <p:nvPr/>
          </p:nvSpPr>
          <p:spPr>
            <a:xfrm>
              <a:off x="987910" y="2488596"/>
              <a:ext cx="1170348" cy="1170348"/>
            </a:xfrm>
            <a:prstGeom prst="ellipse">
              <a:avLst/>
            </a:prstGeom>
            <a:solidFill>
              <a:srgbClr val="25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8F0D30F-2376-4869-CC10-BACFA1E038BC}"/>
                </a:ext>
              </a:extLst>
            </p:cNvPr>
            <p:cNvSpPr/>
            <p:nvPr/>
          </p:nvSpPr>
          <p:spPr>
            <a:xfrm>
              <a:off x="883637" y="2350731"/>
              <a:ext cx="1422776" cy="923330"/>
            </a:xfrm>
            <a:prstGeom prst="rect">
              <a:avLst/>
            </a:prstGeom>
            <a:noFill/>
            <a:effectLst/>
          </p:spPr>
          <p:txBody>
            <a:bodyPr spcFirstLastPara="1" wrap="none" lIns="74295" tIns="37148" rIns="74295" bIns="37148" numCol="1">
              <a:prstTxWarp prst="textArchUp">
                <a:avLst>
                  <a:gd name="adj" fmla="val 11635099"/>
                </a:avLst>
              </a:prstTxWarp>
              <a:spAutoFit/>
            </a:bodyPr>
            <a:lstStyle/>
            <a:p>
              <a:pPr algn="ctr"/>
              <a:r>
                <a:rPr lang="fr-FR" sz="1625" dirty="0">
                  <a:ln w="0"/>
                  <a:solidFill>
                    <a:srgbClr val="25465F"/>
                  </a:solidFill>
                  <a:latin typeface="Bouygues Read Semibold" pitchFamily="50" charset="0"/>
                </a:rPr>
                <a:t>Découvrir</a:t>
              </a:r>
            </a:p>
          </p:txBody>
        </p:sp>
        <p:pic>
          <p:nvPicPr>
            <p:cNvPr id="69" name="Image 68" descr="Une image contenant logo&#10;&#10;Description générée automatiquement">
              <a:extLst>
                <a:ext uri="{FF2B5EF4-FFF2-40B4-BE49-F238E27FC236}">
                  <a16:creationId xmlns:a16="http://schemas.microsoft.com/office/drawing/2014/main" id="{668C5725-5D99-2AF1-F323-4E4AA1104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" y="2479932"/>
              <a:ext cx="1143064" cy="1140064"/>
            </a:xfrm>
            <a:prstGeom prst="rect">
              <a:avLst/>
            </a:prstGeom>
          </p:spPr>
        </p:pic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F9A099F8-83C7-2C9F-D619-44DDC830792B}"/>
              </a:ext>
            </a:extLst>
          </p:cNvPr>
          <p:cNvGrpSpPr/>
          <p:nvPr/>
        </p:nvGrpSpPr>
        <p:grpSpPr>
          <a:xfrm>
            <a:off x="912688" y="2323215"/>
            <a:ext cx="1156006" cy="1062923"/>
            <a:chOff x="883637" y="2350731"/>
            <a:chExt cx="1422776" cy="1308213"/>
          </a:xfrm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D56EA41E-337D-3B62-7C82-550A2C99C583}"/>
                </a:ext>
              </a:extLst>
            </p:cNvPr>
            <p:cNvSpPr/>
            <p:nvPr/>
          </p:nvSpPr>
          <p:spPr>
            <a:xfrm>
              <a:off x="987910" y="2488596"/>
              <a:ext cx="1170348" cy="1170348"/>
            </a:xfrm>
            <a:prstGeom prst="ellipse">
              <a:avLst/>
            </a:prstGeom>
            <a:solidFill>
              <a:srgbClr val="D6D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A77663F-18D6-3456-3535-978B774C4EBD}"/>
                </a:ext>
              </a:extLst>
            </p:cNvPr>
            <p:cNvSpPr/>
            <p:nvPr/>
          </p:nvSpPr>
          <p:spPr>
            <a:xfrm>
              <a:off x="883637" y="2350731"/>
              <a:ext cx="1422776" cy="923330"/>
            </a:xfrm>
            <a:prstGeom prst="rect">
              <a:avLst/>
            </a:prstGeom>
            <a:noFill/>
            <a:effectLst/>
          </p:spPr>
          <p:txBody>
            <a:bodyPr spcFirstLastPara="1" wrap="none" lIns="74295" tIns="37148" rIns="74295" bIns="37148" numCol="1">
              <a:prstTxWarp prst="textArchUp">
                <a:avLst>
                  <a:gd name="adj" fmla="val 11635099"/>
                </a:avLst>
              </a:prstTxWarp>
              <a:spAutoFit/>
            </a:bodyPr>
            <a:lstStyle/>
            <a:p>
              <a:pPr algn="ctr"/>
              <a:r>
                <a:rPr lang="fr-FR" sz="1625" dirty="0">
                  <a:ln w="0"/>
                  <a:solidFill>
                    <a:schemeClr val="bg2"/>
                  </a:solidFill>
                  <a:latin typeface="Bouygues Read" pitchFamily="50" charset="0"/>
                </a:rPr>
                <a:t>Accrocher</a:t>
              </a:r>
            </a:p>
          </p:txBody>
        </p:sp>
        <p:pic>
          <p:nvPicPr>
            <p:cNvPr id="73" name="Image 72" descr="Une image contenant logo&#10;&#10;Description générée automatiquement">
              <a:extLst>
                <a:ext uri="{FF2B5EF4-FFF2-40B4-BE49-F238E27FC236}">
                  <a16:creationId xmlns:a16="http://schemas.microsoft.com/office/drawing/2014/main" id="{998A9B84-8FD5-2BD1-D3F4-A8DDAC62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" y="2479932"/>
              <a:ext cx="1143064" cy="11400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5382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129C618-A449-1D9F-A4F3-AB4FE1CCF4A3}"/>
              </a:ext>
            </a:extLst>
          </p:cNvPr>
          <p:cNvGrpSpPr/>
          <p:nvPr/>
        </p:nvGrpSpPr>
        <p:grpSpPr>
          <a:xfrm>
            <a:off x="137365" y="120650"/>
            <a:ext cx="6580681" cy="9785350"/>
            <a:chOff x="134911" y="76200"/>
            <a:chExt cx="6580681" cy="978535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FCC32420-36F1-D049-8619-E5F02D06FE4D}"/>
                </a:ext>
              </a:extLst>
            </p:cNvPr>
            <p:cNvGrpSpPr/>
            <p:nvPr/>
          </p:nvGrpSpPr>
          <p:grpSpPr>
            <a:xfrm>
              <a:off x="134911" y="76200"/>
              <a:ext cx="6580681" cy="9785350"/>
              <a:chOff x="134911" y="76200"/>
              <a:chExt cx="6580681" cy="978535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6A6E3BD5-06B7-AA3F-BB22-40F8C685C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1" r="1892"/>
              <a:stretch/>
            </p:blipFill>
            <p:spPr>
              <a:xfrm>
                <a:off x="134911" y="76200"/>
                <a:ext cx="6580681" cy="9785350"/>
              </a:xfrm>
              <a:prstGeom prst="roundRect">
                <a:avLst/>
              </a:prstGeom>
            </p:spPr>
          </p:pic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2C25D097-B318-34DA-F471-9D7B08AFFB3D}"/>
                  </a:ext>
                </a:extLst>
              </p:cNvPr>
              <p:cNvSpPr/>
              <p:nvPr/>
            </p:nvSpPr>
            <p:spPr>
              <a:xfrm>
                <a:off x="261257" y="261257"/>
                <a:ext cx="6342743" cy="94125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63"/>
                  <a:t>W</a:t>
                </a:r>
              </a:p>
            </p:txBody>
          </p:sp>
        </p:grp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2488CD96-1417-E223-4757-7A9042B3BD8F}"/>
                </a:ext>
              </a:extLst>
            </p:cNvPr>
            <p:cNvSpPr/>
            <p:nvPr/>
          </p:nvSpPr>
          <p:spPr>
            <a:xfrm>
              <a:off x="387350" y="387350"/>
              <a:ext cx="6064250" cy="9175750"/>
            </a:xfrm>
            <a:prstGeom prst="roundRect">
              <a:avLst/>
            </a:prstGeom>
            <a:noFill/>
            <a:ln w="76200">
              <a:solidFill>
                <a:srgbClr val="254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  <a:p>
              <a:pPr algn="ctr"/>
              <a:endParaRPr lang="fr-FR" sz="1463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CB11DFC-54CC-A209-9CFB-DEEB88347028}"/>
              </a:ext>
            </a:extLst>
          </p:cNvPr>
          <p:cNvSpPr txBox="1"/>
          <p:nvPr/>
        </p:nvSpPr>
        <p:spPr>
          <a:xfrm>
            <a:off x="896541" y="947605"/>
            <a:ext cx="5039439" cy="69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31">
              <a:lnSpc>
                <a:spcPct val="90000"/>
              </a:lnSpc>
              <a:spcBef>
                <a:spcPts val="813"/>
              </a:spcBef>
              <a:defRPr/>
            </a:pPr>
            <a:r>
              <a:rPr lang="fr-FR" b="1" dirty="0">
                <a:solidFill>
                  <a:srgbClr val="51B8CC"/>
                </a:solidFill>
                <a:latin typeface="Bouygues Read Semibold" pitchFamily="2" charset="77"/>
              </a:rPr>
              <a:t>Bibliothèque d’exemple</a:t>
            </a:r>
          </a:p>
          <a:p>
            <a:pPr defTabSz="742931">
              <a:lnSpc>
                <a:spcPct val="90000"/>
              </a:lnSpc>
              <a:spcBef>
                <a:spcPts val="813"/>
              </a:spcBef>
              <a:defRPr/>
            </a:pPr>
            <a:r>
              <a:rPr lang="fr-FR" b="1" dirty="0">
                <a:solidFill>
                  <a:srgbClr val="51B8CC"/>
                </a:solidFill>
                <a:latin typeface="Bouygues Read Semibold" pitchFamily="2" charset="77"/>
              </a:rPr>
              <a:t>			Partie</a:t>
            </a:r>
          </a:p>
        </p:txBody>
      </p:sp>
      <p:pic>
        <p:nvPicPr>
          <p:cNvPr id="7" name="Graphique 6" descr="Création de récits avec un remplissage uni">
            <a:extLst>
              <a:ext uri="{FF2B5EF4-FFF2-40B4-BE49-F238E27FC236}">
                <a16:creationId xmlns:a16="http://schemas.microsoft.com/office/drawing/2014/main" id="{CF21E4C2-E11C-0055-BFEB-E926DD8F3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0634" y="808006"/>
            <a:ext cx="457200" cy="4572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A73D9AB-3901-9908-A75E-BF3B4DC4D935}"/>
              </a:ext>
            </a:extLst>
          </p:cNvPr>
          <p:cNvSpPr txBox="1"/>
          <p:nvPr/>
        </p:nvSpPr>
        <p:spPr>
          <a:xfrm>
            <a:off x="398920" y="3326742"/>
            <a:ext cx="376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000" b="1" dirty="0">
                <a:solidFill>
                  <a:srgbClr val="25465F"/>
                </a:solidFill>
                <a:latin typeface="Bouygues Read" pitchFamily="50" charset="0"/>
              </a:rPr>
              <a:t>F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A33F840-60AC-AD28-5BF1-D64F76255516}"/>
              </a:ext>
            </a:extLst>
          </p:cNvPr>
          <p:cNvSpPr txBox="1"/>
          <p:nvPr/>
        </p:nvSpPr>
        <p:spPr>
          <a:xfrm>
            <a:off x="1411299" y="2197774"/>
            <a:ext cx="4760901" cy="162352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Quelle offre box avez-vous aujourd'hui ?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Chez quel opérateur êtes –vous? 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Qu'est-ce que vous appréciez dans votre offre ? 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Que souhaiteriez-vous améliorer ?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Que voudrez-vous faire ou avoir de plus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6926B97-0507-E6D3-C2F5-8FB8E17C52B1}"/>
              </a:ext>
            </a:extLst>
          </p:cNvPr>
          <p:cNvSpPr txBox="1"/>
          <p:nvPr/>
        </p:nvSpPr>
        <p:spPr>
          <a:xfrm>
            <a:off x="1411300" y="3618123"/>
            <a:ext cx="4907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Qui utilise la box chez vous?</a:t>
            </a:r>
          </a:p>
          <a:p>
            <a:pPr marL="171450" marR="0" lvl="0" indent="-171450" algn="l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Combien de  personnes se connectent à votre wifi ?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953F48D-CAA9-A444-B8EA-A1473478407A}"/>
              </a:ext>
            </a:extLst>
          </p:cNvPr>
          <p:cNvSpPr txBox="1"/>
          <p:nvPr/>
        </p:nvSpPr>
        <p:spPr>
          <a:xfrm>
            <a:off x="356524" y="4842142"/>
            <a:ext cx="376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000" b="1" dirty="0">
                <a:solidFill>
                  <a:srgbClr val="25465F"/>
                </a:solidFill>
                <a:latin typeface="Bouygues Read" pitchFamily="50" charset="0"/>
              </a:rPr>
              <a:t>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2ABACA8-58F0-28D9-AF81-FF97CAD0EC92}"/>
              </a:ext>
            </a:extLst>
          </p:cNvPr>
          <p:cNvSpPr txBox="1"/>
          <p:nvPr/>
        </p:nvSpPr>
        <p:spPr>
          <a:xfrm>
            <a:off x="403946" y="7211531"/>
            <a:ext cx="376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000" b="1" dirty="0">
                <a:solidFill>
                  <a:srgbClr val="25465F"/>
                </a:solidFill>
                <a:latin typeface="Bouygues Read" pitchFamily="50" charset="0"/>
              </a:rPr>
              <a:t>U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11A474C-5206-AB5E-F8F1-8F1B6CF4AC1D}"/>
              </a:ext>
            </a:extLst>
          </p:cNvPr>
          <p:cNvSpPr txBox="1"/>
          <p:nvPr/>
        </p:nvSpPr>
        <p:spPr>
          <a:xfrm>
            <a:off x="1411299" y="4721847"/>
            <a:ext cx="4907158" cy="1556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0" fontAlgn="auto">
              <a:lnSpc>
                <a:spcPct val="115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   Comment vous connectez-vous à internet à la maison ?</a:t>
            </a:r>
          </a:p>
          <a:p>
            <a:pPr marR="0" lvl="0" defTabSz="0" fontAlgn="auto">
              <a:lnSpc>
                <a:spcPct val="115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   Aujourd'hui, dans votre logement, où sont positionnés votre box et votre décodeur ?</a:t>
            </a:r>
          </a:p>
          <a:p>
            <a:pPr marR="0" lvl="0" defTabSz="0" fontAlgn="auto">
              <a:lnSpc>
                <a:spcPct val="115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  Combien de TV a						</a:t>
            </a:r>
            <a:r>
              <a:rPr lang="fr-FR" sz="1200" dirty="0" err="1">
                <a:solidFill>
                  <a:srgbClr val="25465F"/>
                </a:solidFill>
                <a:latin typeface="Bouygues Read Medium" pitchFamily="50" charset="0"/>
              </a:rPr>
              <a:t>vez</a:t>
            </a: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-vous à la maison ? Est-ce que ce sont des Smart TV ?</a:t>
            </a:r>
          </a:p>
          <a:p>
            <a:pPr marR="0" lvl="0" defTabSz="0" fontAlgn="auto">
              <a:lnSpc>
                <a:spcPct val="115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  Quels sont les appareils connectés au sein de votre foyer ?    Ordinateurs, tablettes, consoles, smartphones, … ?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187A563-A9CB-0FE3-1025-3D5DED6F5D23}"/>
              </a:ext>
            </a:extLst>
          </p:cNvPr>
          <p:cNvSpPr txBox="1"/>
          <p:nvPr/>
        </p:nvSpPr>
        <p:spPr>
          <a:xfrm>
            <a:off x="1411299" y="6796544"/>
            <a:ext cx="495462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Quels sont les programmes que  vous et votre famille regarder  à la TV ?</a:t>
            </a:r>
          </a:p>
          <a:p>
            <a:pPr marL="171450" indent="-171450" defTabSz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A quels services TV êtes-vous abonné ?</a:t>
            </a:r>
          </a:p>
          <a:p>
            <a:pPr marL="171450" indent="-171450" defTabSz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 Regardez-vous la TV plutôt en live ou en replay ?</a:t>
            </a:r>
          </a:p>
          <a:p>
            <a:pPr marL="171450" indent="-171450" defTabSz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Vous êtes plutôt foot ou séries ?</a:t>
            </a:r>
          </a:p>
          <a:p>
            <a:pPr marL="171450" indent="-171450" defTabSz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Comment jugez-vous la qualité de votre </a:t>
            </a:r>
            <a:r>
              <a:rPr lang="fr-FR" sz="1200" dirty="0" err="1">
                <a:solidFill>
                  <a:srgbClr val="25465F"/>
                </a:solidFill>
                <a:latin typeface="Bouygues Read Medium" pitchFamily="50" charset="0"/>
              </a:rPr>
              <a:t>WiFi</a:t>
            </a: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 actuellement ?									</a:t>
            </a:r>
          </a:p>
          <a:p>
            <a:pPr marL="171450" indent="-171450" defTabSz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L'offre que vous possédez actuellement intègre-t-elle des appels vers l'étranger ou les mobiles ? Vous en servez-vous ?</a:t>
            </a:r>
          </a:p>
          <a:p>
            <a:pPr marL="171450" indent="-171450" defTabSz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Quels sont vos usages d'internet au quotidien ? </a:t>
            </a:r>
          </a:p>
          <a:p>
            <a:pPr marL="171450" indent="-171450" defTabSz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Faites-vous du télétravail ?</a:t>
            </a:r>
          </a:p>
          <a:p>
            <a:pPr marL="171450" indent="-171450" defTabSz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Est-ce qu'il y a du monde à la maison qui joue en ligne ?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200" dirty="0">
              <a:solidFill>
                <a:srgbClr val="25465F"/>
              </a:solidFill>
              <a:latin typeface="Bouygues Read Medium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3F3503-D448-7145-9034-C0929B1F6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67" y="1390965"/>
            <a:ext cx="502041" cy="2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5EEDE8-940D-0E7F-CC58-FE07E4CC1B47}"/>
              </a:ext>
            </a:extLst>
          </p:cNvPr>
          <p:cNvSpPr txBox="1"/>
          <p:nvPr/>
        </p:nvSpPr>
        <p:spPr>
          <a:xfrm>
            <a:off x="418561" y="2212239"/>
            <a:ext cx="95595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200" b="1" dirty="0">
                <a:solidFill>
                  <a:srgbClr val="25465F"/>
                </a:solidFill>
                <a:latin typeface="Bouygues Read" pitchFamily="50" charset="0"/>
              </a:rPr>
              <a:t>Questions d’intro : </a:t>
            </a:r>
          </a:p>
        </p:txBody>
      </p:sp>
      <p:sp>
        <p:nvSpPr>
          <p:cNvPr id="13" name="Rectangle : avec coin arrondi 12">
            <a:extLst>
              <a:ext uri="{FF2B5EF4-FFF2-40B4-BE49-F238E27FC236}">
                <a16:creationId xmlns:a16="http://schemas.microsoft.com/office/drawing/2014/main" id="{0B82D70C-42AF-2A9A-62F1-4539D3516007}"/>
              </a:ext>
            </a:extLst>
          </p:cNvPr>
          <p:cNvSpPr/>
          <p:nvPr/>
        </p:nvSpPr>
        <p:spPr>
          <a:xfrm>
            <a:off x="3085926" y="9037969"/>
            <a:ext cx="676275" cy="247650"/>
          </a:xfrm>
          <a:prstGeom prst="round1Rect">
            <a:avLst/>
          </a:prstGeom>
          <a:solidFill>
            <a:srgbClr val="51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Bouygues Read" pitchFamily="50" charset="0"/>
              </a:rPr>
              <a:t>2/ 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81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129C618-A449-1D9F-A4F3-AB4FE1CCF4A3}"/>
              </a:ext>
            </a:extLst>
          </p:cNvPr>
          <p:cNvGrpSpPr/>
          <p:nvPr/>
        </p:nvGrpSpPr>
        <p:grpSpPr>
          <a:xfrm>
            <a:off x="137365" y="120650"/>
            <a:ext cx="6580681" cy="9785350"/>
            <a:chOff x="134911" y="76200"/>
            <a:chExt cx="6580681" cy="978535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FCC32420-36F1-D049-8619-E5F02D06FE4D}"/>
                </a:ext>
              </a:extLst>
            </p:cNvPr>
            <p:cNvGrpSpPr/>
            <p:nvPr/>
          </p:nvGrpSpPr>
          <p:grpSpPr>
            <a:xfrm>
              <a:off x="134911" y="76200"/>
              <a:ext cx="6580681" cy="9785350"/>
              <a:chOff x="134911" y="76200"/>
              <a:chExt cx="6580681" cy="978535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6A6E3BD5-06B7-AA3F-BB22-40F8C685C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1" r="1892"/>
              <a:stretch/>
            </p:blipFill>
            <p:spPr>
              <a:xfrm>
                <a:off x="134911" y="76200"/>
                <a:ext cx="6580681" cy="9785350"/>
              </a:xfrm>
              <a:prstGeom prst="roundRect">
                <a:avLst/>
              </a:prstGeom>
            </p:spPr>
          </p:pic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2C25D097-B318-34DA-F471-9D7B08AFFB3D}"/>
                  </a:ext>
                </a:extLst>
              </p:cNvPr>
              <p:cNvSpPr/>
              <p:nvPr/>
            </p:nvSpPr>
            <p:spPr>
              <a:xfrm>
                <a:off x="261257" y="261257"/>
                <a:ext cx="6342743" cy="94125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63"/>
                  <a:t>W</a:t>
                </a:r>
              </a:p>
            </p:txBody>
          </p:sp>
        </p:grp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2488CD96-1417-E223-4757-7A9042B3BD8F}"/>
                </a:ext>
              </a:extLst>
            </p:cNvPr>
            <p:cNvSpPr/>
            <p:nvPr/>
          </p:nvSpPr>
          <p:spPr>
            <a:xfrm>
              <a:off x="387350" y="387350"/>
              <a:ext cx="6064250" cy="9175750"/>
            </a:xfrm>
            <a:prstGeom prst="roundRect">
              <a:avLst/>
            </a:prstGeom>
            <a:noFill/>
            <a:ln w="76200">
              <a:solidFill>
                <a:srgbClr val="254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  <a:p>
              <a:pPr algn="ctr"/>
              <a:endParaRPr lang="fr-FR" sz="1463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CB11DFC-54CC-A209-9CFB-DEEB88347028}"/>
              </a:ext>
            </a:extLst>
          </p:cNvPr>
          <p:cNvSpPr txBox="1"/>
          <p:nvPr/>
        </p:nvSpPr>
        <p:spPr>
          <a:xfrm>
            <a:off x="896541" y="947605"/>
            <a:ext cx="5039439" cy="69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31">
              <a:lnSpc>
                <a:spcPct val="90000"/>
              </a:lnSpc>
              <a:spcBef>
                <a:spcPts val="813"/>
              </a:spcBef>
              <a:defRPr/>
            </a:pPr>
            <a:r>
              <a:rPr lang="fr-FR" b="1" dirty="0">
                <a:solidFill>
                  <a:srgbClr val="51B8CC"/>
                </a:solidFill>
                <a:latin typeface="Bouygues Read Semibold" pitchFamily="2" charset="77"/>
              </a:rPr>
              <a:t>Bibliothèque d’exemple</a:t>
            </a:r>
          </a:p>
          <a:p>
            <a:pPr defTabSz="742931">
              <a:lnSpc>
                <a:spcPct val="90000"/>
              </a:lnSpc>
              <a:spcBef>
                <a:spcPts val="813"/>
              </a:spcBef>
              <a:defRPr/>
            </a:pPr>
            <a:r>
              <a:rPr lang="fr-FR" b="1" dirty="0">
                <a:solidFill>
                  <a:srgbClr val="51B8CC"/>
                </a:solidFill>
                <a:latin typeface="Bouygues Read Semibold" pitchFamily="2" charset="77"/>
              </a:rPr>
              <a:t>			Partie</a:t>
            </a:r>
          </a:p>
        </p:txBody>
      </p:sp>
      <p:pic>
        <p:nvPicPr>
          <p:cNvPr id="7" name="Graphique 6" descr="Création de récits avec un remplissage uni">
            <a:extLst>
              <a:ext uri="{FF2B5EF4-FFF2-40B4-BE49-F238E27FC236}">
                <a16:creationId xmlns:a16="http://schemas.microsoft.com/office/drawing/2014/main" id="{CF21E4C2-E11C-0055-BFEB-E926DD8F3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0634" y="808006"/>
            <a:ext cx="457200" cy="4572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A73D9AB-3901-9908-A75E-BF3B4DC4D935}"/>
              </a:ext>
            </a:extLst>
          </p:cNvPr>
          <p:cNvSpPr txBox="1"/>
          <p:nvPr/>
        </p:nvSpPr>
        <p:spPr>
          <a:xfrm>
            <a:off x="507207" y="3326742"/>
            <a:ext cx="376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000" b="1" dirty="0">
                <a:solidFill>
                  <a:srgbClr val="25465F"/>
                </a:solidFill>
                <a:latin typeface="Bouygues Read" pitchFamily="50" charset="0"/>
              </a:rPr>
              <a:t>F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A33F840-60AC-AD28-5BF1-D64F76255516}"/>
              </a:ext>
            </a:extLst>
          </p:cNvPr>
          <p:cNvSpPr txBox="1"/>
          <p:nvPr/>
        </p:nvSpPr>
        <p:spPr>
          <a:xfrm>
            <a:off x="1411299" y="2197774"/>
            <a:ext cx="4760901" cy="162352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Quelle offre mobile avez-vous aujourd'hui ?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Chez quel opérateur êtes –vous? 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Qu'est-ce que vous appréciez dans votre offre ? 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Que souhaiteriez-vous améliorer ?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Que voudrez-vous faire ou avoir de plus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953F48D-CAA9-A444-B8EA-A1473478407A}"/>
              </a:ext>
            </a:extLst>
          </p:cNvPr>
          <p:cNvSpPr txBox="1"/>
          <p:nvPr/>
        </p:nvSpPr>
        <p:spPr>
          <a:xfrm>
            <a:off x="464811" y="4842142"/>
            <a:ext cx="376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000" b="1" dirty="0">
                <a:solidFill>
                  <a:srgbClr val="25465F"/>
                </a:solidFill>
                <a:latin typeface="Bouygues Read" pitchFamily="50" charset="0"/>
              </a:rPr>
              <a:t>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2ABACA8-58F0-28D9-AF81-FF97CAD0EC92}"/>
              </a:ext>
            </a:extLst>
          </p:cNvPr>
          <p:cNvSpPr txBox="1"/>
          <p:nvPr/>
        </p:nvSpPr>
        <p:spPr>
          <a:xfrm>
            <a:off x="422023" y="6821848"/>
            <a:ext cx="376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000" b="1" dirty="0">
                <a:solidFill>
                  <a:srgbClr val="25465F"/>
                </a:solidFill>
                <a:latin typeface="Bouygues Read" pitchFamily="50" charset="0"/>
              </a:rPr>
              <a:t>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5EEDE8-940D-0E7F-CC58-FE07E4CC1B47}"/>
              </a:ext>
            </a:extLst>
          </p:cNvPr>
          <p:cNvSpPr txBox="1"/>
          <p:nvPr/>
        </p:nvSpPr>
        <p:spPr>
          <a:xfrm>
            <a:off x="418561" y="2212239"/>
            <a:ext cx="95595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200" b="1" dirty="0">
                <a:solidFill>
                  <a:srgbClr val="25465F"/>
                </a:solidFill>
                <a:latin typeface="Bouygues Read" pitchFamily="50" charset="0"/>
              </a:rPr>
              <a:t>Questions d’intro :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7EFA07-22C5-F0E2-5B22-C4787A313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27" y="1260163"/>
            <a:ext cx="246761" cy="4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0BB1FEC-9FF8-1BC8-67DF-E33F4089298C}"/>
              </a:ext>
            </a:extLst>
          </p:cNvPr>
          <p:cNvSpPr txBox="1"/>
          <p:nvPr/>
        </p:nvSpPr>
        <p:spPr>
          <a:xfrm>
            <a:off x="1405969" y="5108203"/>
            <a:ext cx="4907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Pour regarder vos séries, films où écouter votre musique utilisez-vous des appareils connectés? </a:t>
            </a:r>
          </a:p>
          <a:p>
            <a:pPr marL="171450" marR="0" lvl="0" indent="-171450" algn="l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Depuis combien de temps avez-vous votre téléphone?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8BB949-844E-0FCD-CCBC-5B018533F0BA}"/>
              </a:ext>
            </a:extLst>
          </p:cNvPr>
          <p:cNvSpPr txBox="1"/>
          <p:nvPr/>
        </p:nvSpPr>
        <p:spPr>
          <a:xfrm>
            <a:off x="1417442" y="6427212"/>
            <a:ext cx="47547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Quelles sont les applications que vous utilisez ?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Vous appelez vers quelle destination? 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" pitchFamily="50" charset="0"/>
              </a:rPr>
              <a:t>Qu’elles sont vos usages, vos habitudes de navigation?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Regardez - vous des séries, films sur votre téléphone ? Si oui, avez-vous un abonnement ? 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Pour réaliser vos appels vous utilisez des applications comme WhatsApp ou vos appels compris dans votre abonnement?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Avez-vous besoin d’un abonnement qui vous permette d’appeler vers et depuis  l’étranger? 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Vos appels sont à destination de l’Europe ou de l’international ? OU les 2 peut être?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rgbClr val="25465F"/>
              </a:solidFill>
              <a:latin typeface="Bouygues Read Medium" pitchFamily="50" charset="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srgbClr val="25465F"/>
              </a:solidFill>
              <a:latin typeface="Bouygues Read" pitchFamily="50" charset="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rgbClr val="25465F"/>
              </a:solidFill>
              <a:latin typeface="Bouygues Read Medium" pitchFamily="50" charset="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rgbClr val="25465F"/>
              </a:solidFill>
              <a:latin typeface="Bouygues Read Medium" pitchFamily="50" charset="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rgbClr val="25465F"/>
              </a:solidFill>
              <a:latin typeface="Bouygues Read Medium" pitchFamily="50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C522AD-7D8F-F28B-18E1-5828EA298F95}"/>
              </a:ext>
            </a:extLst>
          </p:cNvPr>
          <p:cNvSpPr txBox="1"/>
          <p:nvPr/>
        </p:nvSpPr>
        <p:spPr>
          <a:xfrm>
            <a:off x="1411299" y="3711316"/>
            <a:ext cx="4907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Avez-vous toutes vos lignes mobile chez Bouygues Telecom?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25465F"/>
                </a:solidFill>
                <a:latin typeface="Bouygues Read Medium" pitchFamily="50" charset="0"/>
              </a:rPr>
              <a:t>Vos enfants disposent d’un mobile? </a:t>
            </a:r>
          </a:p>
          <a:p>
            <a:pPr marL="171450" indent="-171450" fontAlgn="ctr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rgbClr val="25465F"/>
              </a:solidFill>
              <a:latin typeface="Bouygues Read Medium" pitchFamily="50" charset="0"/>
            </a:endParaRPr>
          </a:p>
        </p:txBody>
      </p:sp>
      <p:sp>
        <p:nvSpPr>
          <p:cNvPr id="13" name="Rectangle : avec coin arrondi 12">
            <a:extLst>
              <a:ext uri="{FF2B5EF4-FFF2-40B4-BE49-F238E27FC236}">
                <a16:creationId xmlns:a16="http://schemas.microsoft.com/office/drawing/2014/main" id="{3608A3BA-3DDB-C599-1DE8-2BA954E597D4}"/>
              </a:ext>
            </a:extLst>
          </p:cNvPr>
          <p:cNvSpPr/>
          <p:nvPr/>
        </p:nvSpPr>
        <p:spPr>
          <a:xfrm>
            <a:off x="3085926" y="9037969"/>
            <a:ext cx="676275" cy="247650"/>
          </a:xfrm>
          <a:prstGeom prst="round1Rect">
            <a:avLst/>
          </a:prstGeom>
          <a:solidFill>
            <a:srgbClr val="51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Bouygues Read" pitchFamily="50" charset="0"/>
              </a:rPr>
              <a:t>3/ 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237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B613A13DF5A4695C5D5085E3E190F" ma:contentTypeVersion="12" ma:contentTypeDescription="Crée un document." ma:contentTypeScope="" ma:versionID="c50c3fdfad8d5ffa4205ae9a2cb8dff9">
  <xsd:schema xmlns:xsd="http://www.w3.org/2001/XMLSchema" xmlns:xs="http://www.w3.org/2001/XMLSchema" xmlns:p="http://schemas.microsoft.com/office/2006/metadata/properties" xmlns:ns2="ba11f475-350d-4466-963c-dc1b1c19ab0c" xmlns:ns3="a0a9b8aa-28b8-4200-aae0-fa4176974ff6" targetNamespace="http://schemas.microsoft.com/office/2006/metadata/properties" ma:root="true" ma:fieldsID="6a73aeeeeb20f4242d35cc8a2121be8f" ns2:_="" ns3:_="">
    <xsd:import namespace="ba11f475-350d-4466-963c-dc1b1c19ab0c"/>
    <xsd:import namespace="a0a9b8aa-28b8-4200-aae0-fa4176974f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1f475-350d-4466-963c-dc1b1c19ab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8a6841d0-ffd5-40a1-bf8a-d9db74d3c6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9b8aa-28b8-4200-aae0-fa4176974f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db65e55-ca5b-4108-93e6-c03ae66bd234}" ma:internalName="TaxCatchAll" ma:showField="CatchAllData" ma:web="a0a9b8aa-28b8-4200-aae0-fa4176974f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11f475-350d-4466-963c-dc1b1c19ab0c">
      <Terms xmlns="http://schemas.microsoft.com/office/infopath/2007/PartnerControls"/>
    </lcf76f155ced4ddcb4097134ff3c332f>
    <TaxCatchAll xmlns="a0a9b8aa-28b8-4200-aae0-fa4176974ff6" xsi:nil="true"/>
  </documentManagement>
</p:properties>
</file>

<file path=customXml/itemProps1.xml><?xml version="1.0" encoding="utf-8"?>
<ds:datastoreItem xmlns:ds="http://schemas.openxmlformats.org/officeDocument/2006/customXml" ds:itemID="{AB9D8F8D-F3CC-445A-A8A2-2E9C093B06ED}">
  <ds:schemaRefs>
    <ds:schemaRef ds:uri="a0a9b8aa-28b8-4200-aae0-fa4176974ff6"/>
    <ds:schemaRef ds:uri="ba11f475-350d-4466-963c-dc1b1c19ab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BC86EE-2206-4C30-9F25-684A3BDDF7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23D774-E99A-4B2A-807A-2B6FB67BBC6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ba11f475-350d-4466-963c-dc1b1c19ab0c"/>
    <ds:schemaRef ds:uri="http://purl.org/dc/terms/"/>
    <ds:schemaRef ds:uri="http://schemas.openxmlformats.org/package/2006/metadata/core-properties"/>
    <ds:schemaRef ds:uri="a0a9b8aa-28b8-4200-aae0-fa4176974ff6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9934039-ae21-42ab-8848-d62b6328cef8}" enabled="1" method="Standard" siteId="{61ed2b68-f880-49d7-bbc9-9a645e9dcf7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465</TotalTime>
  <Words>540</Words>
  <Application>Microsoft Office PowerPoint</Application>
  <PresentationFormat>Format A4 (210 x 297 mm)</PresentationFormat>
  <Paragraphs>90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Bouygues Read</vt:lpstr>
      <vt:lpstr>Bouygues Read Medium</vt:lpstr>
      <vt:lpstr>Bouygues Read Semibold</vt:lpstr>
      <vt:lpstr>Bouygues Speak</vt:lpstr>
      <vt:lpstr>Calibri</vt:lpstr>
      <vt:lpstr>Calibri Light</vt:lpstr>
      <vt:lpstr>Wingdings</vt:lpstr>
      <vt:lpstr>Thème Office</vt:lpstr>
      <vt:lpstr>Fiche Pépite : FEU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Pépite : Technique CRAC</dc:title>
  <dc:creator>JOLLIET, FANNY</dc:creator>
  <cp:lastModifiedBy>TA-ADM</cp:lastModifiedBy>
  <cp:revision>7</cp:revision>
  <cp:lastPrinted>2023-04-06T12:34:32Z</cp:lastPrinted>
  <dcterms:created xsi:type="dcterms:W3CDTF">2023-04-04T08:23:00Z</dcterms:created>
  <dcterms:modified xsi:type="dcterms:W3CDTF">2023-09-12T09:52:58Z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0x0101006A3B613A13DF5A4695C5D5085E3E190F</vt:lpwstr>
  </property>
  <property fmtid="{D5CDD505-2E9C-101B-9397-08002B2CF9AE}" pid="3" name="ArticulateGUID">
    <vt:lpwstr>A8833176-B02A-44DE-8824-CD9EA7B11FAB</vt:lpwstr>
  </property>
  <property fmtid="{D5CDD505-2E9C-101B-9397-08002B2CF9AE}" pid="4" name="ArticulatePath">
    <vt:lpwstr>https://bdigital.sharepoint.com/sites/ACA-VENTE-TLV-REFONTEDESPARCOURSDEFOI/Documents partages/Modification journée suite pilote/Fiches Pépites- Design/Fiche Pépite - Idée</vt:lpwstr>
  </property>
  <property fmtid="{D5CDD505-2E9C-101B-9397-08002B2CF9AE}" pid="5" name="MediaServiceImageTags">
    <vt:lpwstr/>
  </property>
</Properties>
</file>